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4660"/>
  </p:normalViewPr>
  <p:slideViewPr>
    <p:cSldViewPr snapToGrid="0">
      <p:cViewPr varScale="1">
        <p:scale>
          <a:sx n="127" d="100"/>
          <a:sy n="127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0EE7BDC-A621-4D21-AE36-2C2044133405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7181FDC-A450-4CA9-8DFA-8B57F41800C2}">
      <dgm:prSet/>
      <dgm:spPr/>
      <dgm:t>
        <a:bodyPr/>
        <a:lstStyle/>
        <a:p>
          <a:r>
            <a:rPr lang="en-US"/>
            <a:t>COOK 2  FULL GRAINS THROUGH MELTING AND RECASTING.	</a:t>
          </a:r>
        </a:p>
      </dgm:t>
    </dgm:pt>
    <dgm:pt modelId="{7B9ABB4B-7D9B-4373-A974-363BFFE3494C}" type="parTrans" cxnId="{7FAB2510-8C8A-4E45-89B0-F13146AAA827}">
      <dgm:prSet/>
      <dgm:spPr/>
      <dgm:t>
        <a:bodyPr/>
        <a:lstStyle/>
        <a:p>
          <a:endParaRPr lang="en-US"/>
        </a:p>
      </dgm:t>
    </dgm:pt>
    <dgm:pt modelId="{75670483-405E-456B-95A4-6D808B9456F5}" type="sibTrans" cxnId="{7FAB2510-8C8A-4E45-89B0-F13146AAA827}">
      <dgm:prSet/>
      <dgm:spPr/>
      <dgm:t>
        <a:bodyPr/>
        <a:lstStyle/>
        <a:p>
          <a:endParaRPr lang="en-US"/>
        </a:p>
      </dgm:t>
    </dgm:pt>
    <dgm:pt modelId="{9F632019-747F-426D-9960-A5C7EA441BA5}">
      <dgm:prSet/>
      <dgm:spPr/>
      <dgm:t>
        <a:bodyPr/>
        <a:lstStyle/>
        <a:p>
          <a:r>
            <a:rPr lang="en-US"/>
            <a:t>MAKE THE IGNITION CIRCUIT </a:t>
          </a:r>
        </a:p>
      </dgm:t>
    </dgm:pt>
    <dgm:pt modelId="{DB2810BB-119A-4AF9-A179-8A07DDF62D3A}" type="parTrans" cxnId="{85BC3F99-8772-4B91-BCC2-A762FE583B12}">
      <dgm:prSet/>
      <dgm:spPr/>
      <dgm:t>
        <a:bodyPr/>
        <a:lstStyle/>
        <a:p>
          <a:endParaRPr lang="en-US"/>
        </a:p>
      </dgm:t>
    </dgm:pt>
    <dgm:pt modelId="{49B58CBF-ACD8-4414-977B-325217CA197F}" type="sibTrans" cxnId="{85BC3F99-8772-4B91-BCC2-A762FE583B12}">
      <dgm:prSet/>
      <dgm:spPr/>
      <dgm:t>
        <a:bodyPr/>
        <a:lstStyle/>
        <a:p>
          <a:endParaRPr lang="en-US"/>
        </a:p>
      </dgm:t>
    </dgm:pt>
    <dgm:pt modelId="{6FAF21B4-5D49-442F-87A3-1523A7169F69}">
      <dgm:prSet/>
      <dgm:spPr/>
      <dgm:t>
        <a:bodyPr/>
        <a:lstStyle/>
        <a:p>
          <a:r>
            <a:rPr lang="en-US" dirty="0"/>
            <a:t>FINALIZE ON GETTING THE 2 ½ INCH SCH40 PIPE *</a:t>
          </a:r>
        </a:p>
      </dgm:t>
    </dgm:pt>
    <dgm:pt modelId="{8A836074-BD7B-46CC-B7E8-9A677C3025B9}" type="parTrans" cxnId="{547EF5AC-66C1-4674-BE95-EFCF7F455AA5}">
      <dgm:prSet/>
      <dgm:spPr/>
      <dgm:t>
        <a:bodyPr/>
        <a:lstStyle/>
        <a:p>
          <a:endParaRPr lang="en-US"/>
        </a:p>
      </dgm:t>
    </dgm:pt>
    <dgm:pt modelId="{5ABAE0AA-61C3-4E78-A57C-D6C964A597AD}" type="sibTrans" cxnId="{547EF5AC-66C1-4674-BE95-EFCF7F455AA5}">
      <dgm:prSet/>
      <dgm:spPr/>
      <dgm:t>
        <a:bodyPr/>
        <a:lstStyle/>
        <a:p>
          <a:endParaRPr lang="en-US"/>
        </a:p>
      </dgm:t>
    </dgm:pt>
    <dgm:pt modelId="{30FB2940-1540-48C8-A350-E55B55A5F926}">
      <dgm:prSet/>
      <dgm:spPr/>
      <dgm:t>
        <a:bodyPr/>
        <a:lstStyle/>
        <a:p>
          <a:r>
            <a:rPr lang="en-US" dirty="0"/>
            <a:t>START AND FINISH WORKING ON THE 1 GRAIN MOTOR  CASE * </a:t>
          </a:r>
        </a:p>
      </dgm:t>
    </dgm:pt>
    <dgm:pt modelId="{28F537E7-D4DD-4883-ADB4-5EE5C2379B81}" type="parTrans" cxnId="{18AA4784-10E8-4560-96D7-0214A3313DB2}">
      <dgm:prSet/>
      <dgm:spPr/>
      <dgm:t>
        <a:bodyPr/>
        <a:lstStyle/>
        <a:p>
          <a:endParaRPr lang="en-US"/>
        </a:p>
      </dgm:t>
    </dgm:pt>
    <dgm:pt modelId="{FF496936-5F28-45BC-BF5A-B6B50C3DBDDC}" type="sibTrans" cxnId="{18AA4784-10E8-4560-96D7-0214A3313DB2}">
      <dgm:prSet/>
      <dgm:spPr/>
      <dgm:t>
        <a:bodyPr/>
        <a:lstStyle/>
        <a:p>
          <a:endParaRPr lang="en-US"/>
        </a:p>
      </dgm:t>
    </dgm:pt>
    <dgm:pt modelId="{3125A803-D76C-4620-9091-99419F35FFDA}" type="pres">
      <dgm:prSet presAssocID="{20EE7BDC-A621-4D21-AE36-2C2044133405}" presName="root" presStyleCnt="0">
        <dgm:presLayoutVars>
          <dgm:dir/>
          <dgm:resizeHandles val="exact"/>
        </dgm:presLayoutVars>
      </dgm:prSet>
      <dgm:spPr/>
    </dgm:pt>
    <dgm:pt modelId="{9DF7B181-BA1F-4E55-9A9A-4F4E09006AC6}" type="pres">
      <dgm:prSet presAssocID="{87181FDC-A450-4CA9-8DFA-8B57F41800C2}" presName="compNode" presStyleCnt="0"/>
      <dgm:spPr/>
    </dgm:pt>
    <dgm:pt modelId="{F3E399F7-9D2F-4A41-B19D-3C02AAF3BD57}" type="pres">
      <dgm:prSet presAssocID="{87181FDC-A450-4CA9-8DFA-8B57F41800C2}" presName="bgRect" presStyleLbl="bgShp" presStyleIdx="0" presStyleCnt="4"/>
      <dgm:spPr/>
    </dgm:pt>
    <dgm:pt modelId="{9520A909-BA00-4184-AC59-AE7A69698524}" type="pres">
      <dgm:prSet presAssocID="{87181FDC-A450-4CA9-8DFA-8B57F41800C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wl"/>
        </a:ext>
      </dgm:extLst>
    </dgm:pt>
    <dgm:pt modelId="{818CDFFA-7881-4BC4-87C1-80E1A57B3212}" type="pres">
      <dgm:prSet presAssocID="{87181FDC-A450-4CA9-8DFA-8B57F41800C2}" presName="spaceRect" presStyleCnt="0"/>
      <dgm:spPr/>
    </dgm:pt>
    <dgm:pt modelId="{6A393741-2BF7-4444-8712-C5357348AD63}" type="pres">
      <dgm:prSet presAssocID="{87181FDC-A450-4CA9-8DFA-8B57F41800C2}" presName="parTx" presStyleLbl="revTx" presStyleIdx="0" presStyleCnt="4">
        <dgm:presLayoutVars>
          <dgm:chMax val="0"/>
          <dgm:chPref val="0"/>
        </dgm:presLayoutVars>
      </dgm:prSet>
      <dgm:spPr/>
    </dgm:pt>
    <dgm:pt modelId="{03E21045-7EDD-4B18-AFE0-229820D46499}" type="pres">
      <dgm:prSet presAssocID="{75670483-405E-456B-95A4-6D808B9456F5}" presName="sibTrans" presStyleCnt="0"/>
      <dgm:spPr/>
    </dgm:pt>
    <dgm:pt modelId="{BCA47C8C-5D72-4E36-8D5C-550AF65E1F2B}" type="pres">
      <dgm:prSet presAssocID="{9F632019-747F-426D-9960-A5C7EA441BA5}" presName="compNode" presStyleCnt="0"/>
      <dgm:spPr/>
    </dgm:pt>
    <dgm:pt modelId="{EF7A0BF1-AA9E-45A8-A45A-73FBA0554C0A}" type="pres">
      <dgm:prSet presAssocID="{9F632019-747F-426D-9960-A5C7EA441BA5}" presName="bgRect" presStyleLbl="bgShp" presStyleIdx="1" presStyleCnt="4"/>
      <dgm:spPr/>
    </dgm:pt>
    <dgm:pt modelId="{8117FB66-7B63-420E-B317-B5353B447D67}" type="pres">
      <dgm:prSet presAssocID="{9F632019-747F-426D-9960-A5C7EA441BA5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r"/>
        </a:ext>
      </dgm:extLst>
    </dgm:pt>
    <dgm:pt modelId="{0DEC1DD5-1D36-4DA3-AD0C-1F1E2EA50614}" type="pres">
      <dgm:prSet presAssocID="{9F632019-747F-426D-9960-A5C7EA441BA5}" presName="spaceRect" presStyleCnt="0"/>
      <dgm:spPr/>
    </dgm:pt>
    <dgm:pt modelId="{C5914A4D-E111-428E-AD0A-98F999EEE5CF}" type="pres">
      <dgm:prSet presAssocID="{9F632019-747F-426D-9960-A5C7EA441BA5}" presName="parTx" presStyleLbl="revTx" presStyleIdx="1" presStyleCnt="4">
        <dgm:presLayoutVars>
          <dgm:chMax val="0"/>
          <dgm:chPref val="0"/>
        </dgm:presLayoutVars>
      </dgm:prSet>
      <dgm:spPr/>
    </dgm:pt>
    <dgm:pt modelId="{AE382E80-AA6D-434F-ADB5-042521BCD8D3}" type="pres">
      <dgm:prSet presAssocID="{49B58CBF-ACD8-4414-977B-325217CA197F}" presName="sibTrans" presStyleCnt="0"/>
      <dgm:spPr/>
    </dgm:pt>
    <dgm:pt modelId="{EAD973DE-615A-477F-8FB6-2A46DB911189}" type="pres">
      <dgm:prSet presAssocID="{6FAF21B4-5D49-442F-87A3-1523A7169F69}" presName="compNode" presStyleCnt="0"/>
      <dgm:spPr/>
    </dgm:pt>
    <dgm:pt modelId="{A662C1DF-974C-41A9-B42D-3492EF69AE49}" type="pres">
      <dgm:prSet presAssocID="{6FAF21B4-5D49-442F-87A3-1523A7169F69}" presName="bgRect" presStyleLbl="bgShp" presStyleIdx="2" presStyleCnt="4"/>
      <dgm:spPr/>
    </dgm:pt>
    <dgm:pt modelId="{1012000B-CA35-46A1-8BB2-894DEC48B66F}" type="pres">
      <dgm:prSet presAssocID="{6FAF21B4-5D49-442F-87A3-1523A7169F6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gloo"/>
        </a:ext>
      </dgm:extLst>
    </dgm:pt>
    <dgm:pt modelId="{312B5630-8F30-407D-ACF9-4DC024211120}" type="pres">
      <dgm:prSet presAssocID="{6FAF21B4-5D49-442F-87A3-1523A7169F69}" presName="spaceRect" presStyleCnt="0"/>
      <dgm:spPr/>
    </dgm:pt>
    <dgm:pt modelId="{4B36E4A0-F7F2-43CB-A02E-DF3C48F59D02}" type="pres">
      <dgm:prSet presAssocID="{6FAF21B4-5D49-442F-87A3-1523A7169F69}" presName="parTx" presStyleLbl="revTx" presStyleIdx="2" presStyleCnt="4">
        <dgm:presLayoutVars>
          <dgm:chMax val="0"/>
          <dgm:chPref val="0"/>
        </dgm:presLayoutVars>
      </dgm:prSet>
      <dgm:spPr/>
    </dgm:pt>
    <dgm:pt modelId="{D7C5ABA8-DEAE-475F-9980-B378A6EBFFF6}" type="pres">
      <dgm:prSet presAssocID="{5ABAE0AA-61C3-4E78-A57C-D6C964A597AD}" presName="sibTrans" presStyleCnt="0"/>
      <dgm:spPr/>
    </dgm:pt>
    <dgm:pt modelId="{864EB5DE-6DB5-41E2-97DB-71476FE3ECD2}" type="pres">
      <dgm:prSet presAssocID="{30FB2940-1540-48C8-A350-E55B55A5F926}" presName="compNode" presStyleCnt="0"/>
      <dgm:spPr/>
    </dgm:pt>
    <dgm:pt modelId="{6DB2F9AE-0327-49E7-9847-9C97C1E90556}" type="pres">
      <dgm:prSet presAssocID="{30FB2940-1540-48C8-A350-E55B55A5F926}" presName="bgRect" presStyleLbl="bgShp" presStyleIdx="3" presStyleCnt="4"/>
      <dgm:spPr/>
    </dgm:pt>
    <dgm:pt modelId="{40854767-9F4A-4CB3-BBA5-3FDED1EA3537}" type="pres">
      <dgm:prSet presAssocID="{30FB2940-1540-48C8-A350-E55B55A5F92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elder"/>
        </a:ext>
      </dgm:extLst>
    </dgm:pt>
    <dgm:pt modelId="{084BE74D-A47D-47ED-B7FB-292C4D29A657}" type="pres">
      <dgm:prSet presAssocID="{30FB2940-1540-48C8-A350-E55B55A5F926}" presName="spaceRect" presStyleCnt="0"/>
      <dgm:spPr/>
    </dgm:pt>
    <dgm:pt modelId="{4CBADECC-9626-48F5-8E1F-757F2C10CDFF}" type="pres">
      <dgm:prSet presAssocID="{30FB2940-1540-48C8-A350-E55B55A5F926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FAB2510-8C8A-4E45-89B0-F13146AAA827}" srcId="{20EE7BDC-A621-4D21-AE36-2C2044133405}" destId="{87181FDC-A450-4CA9-8DFA-8B57F41800C2}" srcOrd="0" destOrd="0" parTransId="{7B9ABB4B-7D9B-4373-A974-363BFFE3494C}" sibTransId="{75670483-405E-456B-95A4-6D808B9456F5}"/>
    <dgm:cxn modelId="{F17BAE45-7807-4F63-BEAF-3BCB9BB351DB}" type="presOf" srcId="{87181FDC-A450-4CA9-8DFA-8B57F41800C2}" destId="{6A393741-2BF7-4444-8712-C5357348AD63}" srcOrd="0" destOrd="0" presId="urn:microsoft.com/office/officeart/2018/2/layout/IconVerticalSolidList"/>
    <dgm:cxn modelId="{0E15397A-A4B4-4AE5-91F3-043FEC5C4367}" type="presOf" srcId="{6FAF21B4-5D49-442F-87A3-1523A7169F69}" destId="{4B36E4A0-F7F2-43CB-A02E-DF3C48F59D02}" srcOrd="0" destOrd="0" presId="urn:microsoft.com/office/officeart/2018/2/layout/IconVerticalSolidList"/>
    <dgm:cxn modelId="{18AA4784-10E8-4560-96D7-0214A3313DB2}" srcId="{20EE7BDC-A621-4D21-AE36-2C2044133405}" destId="{30FB2940-1540-48C8-A350-E55B55A5F926}" srcOrd="3" destOrd="0" parTransId="{28F537E7-D4DD-4883-ADB4-5EE5C2379B81}" sibTransId="{FF496936-5F28-45BC-BF5A-B6B50C3DBDDC}"/>
    <dgm:cxn modelId="{85BC3F99-8772-4B91-BCC2-A762FE583B12}" srcId="{20EE7BDC-A621-4D21-AE36-2C2044133405}" destId="{9F632019-747F-426D-9960-A5C7EA441BA5}" srcOrd="1" destOrd="0" parTransId="{DB2810BB-119A-4AF9-A179-8A07DDF62D3A}" sibTransId="{49B58CBF-ACD8-4414-977B-325217CA197F}"/>
    <dgm:cxn modelId="{547EF5AC-66C1-4674-BE95-EFCF7F455AA5}" srcId="{20EE7BDC-A621-4D21-AE36-2C2044133405}" destId="{6FAF21B4-5D49-442F-87A3-1523A7169F69}" srcOrd="2" destOrd="0" parTransId="{8A836074-BD7B-46CC-B7E8-9A677C3025B9}" sibTransId="{5ABAE0AA-61C3-4E78-A57C-D6C964A597AD}"/>
    <dgm:cxn modelId="{9D6FAFC8-9EC8-4B27-B9DC-FFD4512E92E0}" type="presOf" srcId="{20EE7BDC-A621-4D21-AE36-2C2044133405}" destId="{3125A803-D76C-4620-9091-99419F35FFDA}" srcOrd="0" destOrd="0" presId="urn:microsoft.com/office/officeart/2018/2/layout/IconVerticalSolidList"/>
    <dgm:cxn modelId="{A33793C9-BED7-4E66-8C0D-06F11776B53E}" type="presOf" srcId="{30FB2940-1540-48C8-A350-E55B55A5F926}" destId="{4CBADECC-9626-48F5-8E1F-757F2C10CDFF}" srcOrd="0" destOrd="0" presId="urn:microsoft.com/office/officeart/2018/2/layout/IconVerticalSolidList"/>
    <dgm:cxn modelId="{839B96D6-0AFB-411D-83F4-68083404ED59}" type="presOf" srcId="{9F632019-747F-426D-9960-A5C7EA441BA5}" destId="{C5914A4D-E111-428E-AD0A-98F999EEE5CF}" srcOrd="0" destOrd="0" presId="urn:microsoft.com/office/officeart/2018/2/layout/IconVerticalSolidList"/>
    <dgm:cxn modelId="{D429879D-2156-4A68-A1A9-F8FB57936AD8}" type="presParOf" srcId="{3125A803-D76C-4620-9091-99419F35FFDA}" destId="{9DF7B181-BA1F-4E55-9A9A-4F4E09006AC6}" srcOrd="0" destOrd="0" presId="urn:microsoft.com/office/officeart/2018/2/layout/IconVerticalSolidList"/>
    <dgm:cxn modelId="{C674AF87-3846-424A-953B-B513A05C585E}" type="presParOf" srcId="{9DF7B181-BA1F-4E55-9A9A-4F4E09006AC6}" destId="{F3E399F7-9D2F-4A41-B19D-3C02AAF3BD57}" srcOrd="0" destOrd="0" presId="urn:microsoft.com/office/officeart/2018/2/layout/IconVerticalSolidList"/>
    <dgm:cxn modelId="{0C042CF8-BF89-474D-9B20-840C3F5BE681}" type="presParOf" srcId="{9DF7B181-BA1F-4E55-9A9A-4F4E09006AC6}" destId="{9520A909-BA00-4184-AC59-AE7A69698524}" srcOrd="1" destOrd="0" presId="urn:microsoft.com/office/officeart/2018/2/layout/IconVerticalSolidList"/>
    <dgm:cxn modelId="{CAFF4B8D-5970-4AC7-895F-9E1260D74289}" type="presParOf" srcId="{9DF7B181-BA1F-4E55-9A9A-4F4E09006AC6}" destId="{818CDFFA-7881-4BC4-87C1-80E1A57B3212}" srcOrd="2" destOrd="0" presId="urn:microsoft.com/office/officeart/2018/2/layout/IconVerticalSolidList"/>
    <dgm:cxn modelId="{2234910D-F0EC-4096-8995-B0A39D6E8D15}" type="presParOf" srcId="{9DF7B181-BA1F-4E55-9A9A-4F4E09006AC6}" destId="{6A393741-2BF7-4444-8712-C5357348AD63}" srcOrd="3" destOrd="0" presId="urn:microsoft.com/office/officeart/2018/2/layout/IconVerticalSolidList"/>
    <dgm:cxn modelId="{C8032100-E130-4E74-94AD-C49C0FB7780C}" type="presParOf" srcId="{3125A803-D76C-4620-9091-99419F35FFDA}" destId="{03E21045-7EDD-4B18-AFE0-229820D46499}" srcOrd="1" destOrd="0" presId="urn:microsoft.com/office/officeart/2018/2/layout/IconVerticalSolidList"/>
    <dgm:cxn modelId="{C83B6ED5-9DBB-40E0-9601-4871DFE2FB32}" type="presParOf" srcId="{3125A803-D76C-4620-9091-99419F35FFDA}" destId="{BCA47C8C-5D72-4E36-8D5C-550AF65E1F2B}" srcOrd="2" destOrd="0" presId="urn:microsoft.com/office/officeart/2018/2/layout/IconVerticalSolidList"/>
    <dgm:cxn modelId="{4E3FAD16-A69F-4D2A-BF82-E496BF4A4E6B}" type="presParOf" srcId="{BCA47C8C-5D72-4E36-8D5C-550AF65E1F2B}" destId="{EF7A0BF1-AA9E-45A8-A45A-73FBA0554C0A}" srcOrd="0" destOrd="0" presId="urn:microsoft.com/office/officeart/2018/2/layout/IconVerticalSolidList"/>
    <dgm:cxn modelId="{04A22D42-15A3-420B-8F94-625D033F08EE}" type="presParOf" srcId="{BCA47C8C-5D72-4E36-8D5C-550AF65E1F2B}" destId="{8117FB66-7B63-420E-B317-B5353B447D67}" srcOrd="1" destOrd="0" presId="urn:microsoft.com/office/officeart/2018/2/layout/IconVerticalSolidList"/>
    <dgm:cxn modelId="{B4C7C05E-AC93-47EA-8655-4E9C3801DBA7}" type="presParOf" srcId="{BCA47C8C-5D72-4E36-8D5C-550AF65E1F2B}" destId="{0DEC1DD5-1D36-4DA3-AD0C-1F1E2EA50614}" srcOrd="2" destOrd="0" presId="urn:microsoft.com/office/officeart/2018/2/layout/IconVerticalSolidList"/>
    <dgm:cxn modelId="{6BEF9D24-66B2-480D-9A87-54313B16788F}" type="presParOf" srcId="{BCA47C8C-5D72-4E36-8D5C-550AF65E1F2B}" destId="{C5914A4D-E111-428E-AD0A-98F999EEE5CF}" srcOrd="3" destOrd="0" presId="urn:microsoft.com/office/officeart/2018/2/layout/IconVerticalSolidList"/>
    <dgm:cxn modelId="{632F6A99-15DE-4CB5-8DB4-7F7C0C4AD0F4}" type="presParOf" srcId="{3125A803-D76C-4620-9091-99419F35FFDA}" destId="{AE382E80-AA6D-434F-ADB5-042521BCD8D3}" srcOrd="3" destOrd="0" presId="urn:microsoft.com/office/officeart/2018/2/layout/IconVerticalSolidList"/>
    <dgm:cxn modelId="{F7A7C1C0-DC08-41C7-985D-E484CA7DE52E}" type="presParOf" srcId="{3125A803-D76C-4620-9091-99419F35FFDA}" destId="{EAD973DE-615A-477F-8FB6-2A46DB911189}" srcOrd="4" destOrd="0" presId="urn:microsoft.com/office/officeart/2018/2/layout/IconVerticalSolidList"/>
    <dgm:cxn modelId="{80251DC7-2CC2-486C-A8DC-10419CD15D8B}" type="presParOf" srcId="{EAD973DE-615A-477F-8FB6-2A46DB911189}" destId="{A662C1DF-974C-41A9-B42D-3492EF69AE49}" srcOrd="0" destOrd="0" presId="urn:microsoft.com/office/officeart/2018/2/layout/IconVerticalSolidList"/>
    <dgm:cxn modelId="{907BBE21-7A63-4074-9FFD-820CD764BDA2}" type="presParOf" srcId="{EAD973DE-615A-477F-8FB6-2A46DB911189}" destId="{1012000B-CA35-46A1-8BB2-894DEC48B66F}" srcOrd="1" destOrd="0" presId="urn:microsoft.com/office/officeart/2018/2/layout/IconVerticalSolidList"/>
    <dgm:cxn modelId="{12D1F84A-D9A2-483C-8D05-4E61D78E7B7A}" type="presParOf" srcId="{EAD973DE-615A-477F-8FB6-2A46DB911189}" destId="{312B5630-8F30-407D-ACF9-4DC024211120}" srcOrd="2" destOrd="0" presId="urn:microsoft.com/office/officeart/2018/2/layout/IconVerticalSolidList"/>
    <dgm:cxn modelId="{0F65EACF-48C0-44DD-940E-898C8F204BD7}" type="presParOf" srcId="{EAD973DE-615A-477F-8FB6-2A46DB911189}" destId="{4B36E4A0-F7F2-43CB-A02E-DF3C48F59D02}" srcOrd="3" destOrd="0" presId="urn:microsoft.com/office/officeart/2018/2/layout/IconVerticalSolidList"/>
    <dgm:cxn modelId="{DAB7C7B9-174F-443B-816B-857CC62CE35F}" type="presParOf" srcId="{3125A803-D76C-4620-9091-99419F35FFDA}" destId="{D7C5ABA8-DEAE-475F-9980-B378A6EBFFF6}" srcOrd="5" destOrd="0" presId="urn:microsoft.com/office/officeart/2018/2/layout/IconVerticalSolidList"/>
    <dgm:cxn modelId="{91DA91EB-A428-4C3B-8D7D-AFECFEEE97AE}" type="presParOf" srcId="{3125A803-D76C-4620-9091-99419F35FFDA}" destId="{864EB5DE-6DB5-41E2-97DB-71476FE3ECD2}" srcOrd="6" destOrd="0" presId="urn:microsoft.com/office/officeart/2018/2/layout/IconVerticalSolidList"/>
    <dgm:cxn modelId="{D7D23ABA-8FC8-4AE2-814E-3CA4A2684B33}" type="presParOf" srcId="{864EB5DE-6DB5-41E2-97DB-71476FE3ECD2}" destId="{6DB2F9AE-0327-49E7-9847-9C97C1E90556}" srcOrd="0" destOrd="0" presId="urn:microsoft.com/office/officeart/2018/2/layout/IconVerticalSolidList"/>
    <dgm:cxn modelId="{E63081FE-BDA4-4218-9AC3-56C3D37424BE}" type="presParOf" srcId="{864EB5DE-6DB5-41E2-97DB-71476FE3ECD2}" destId="{40854767-9F4A-4CB3-BBA5-3FDED1EA3537}" srcOrd="1" destOrd="0" presId="urn:microsoft.com/office/officeart/2018/2/layout/IconVerticalSolidList"/>
    <dgm:cxn modelId="{3BCD39B1-DE15-41F8-8ADC-18559BA8118F}" type="presParOf" srcId="{864EB5DE-6DB5-41E2-97DB-71476FE3ECD2}" destId="{084BE74D-A47D-47ED-B7FB-292C4D29A657}" srcOrd="2" destOrd="0" presId="urn:microsoft.com/office/officeart/2018/2/layout/IconVerticalSolidList"/>
    <dgm:cxn modelId="{A0DD673E-503D-4070-A787-F3631B6E7BCA}" type="presParOf" srcId="{864EB5DE-6DB5-41E2-97DB-71476FE3ECD2}" destId="{4CBADECC-9626-48F5-8E1F-757F2C10CDF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1095916-11E9-431F-B498-C903C7D87216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6AEC6A2E-A28F-4BE4-BBFC-3DA8408607A7}">
      <dgm:prSet/>
      <dgm:spPr/>
      <dgm:t>
        <a:bodyPr/>
        <a:lstStyle/>
        <a:p>
          <a:r>
            <a:rPr lang="en-US" b="1" baseline="0"/>
            <a:t>1. FINALIZE ON GETTING THE 2 ½ INCH SCH40 PIPE.</a:t>
          </a:r>
          <a:endParaRPr lang="en-US"/>
        </a:p>
      </dgm:t>
    </dgm:pt>
    <dgm:pt modelId="{C272A622-9E7F-4882-9AA5-0A323B9B0710}" type="parTrans" cxnId="{2127BACE-2461-410F-9A2B-7C5774D437E4}">
      <dgm:prSet/>
      <dgm:spPr/>
      <dgm:t>
        <a:bodyPr/>
        <a:lstStyle/>
        <a:p>
          <a:endParaRPr lang="en-US"/>
        </a:p>
      </dgm:t>
    </dgm:pt>
    <dgm:pt modelId="{15058D63-5B04-409A-8717-7960F54835EB}" type="sibTrans" cxnId="{2127BACE-2461-410F-9A2B-7C5774D437E4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23048754-F7D6-4B51-9C57-38279A843E9A}">
      <dgm:prSet/>
      <dgm:spPr/>
      <dgm:t>
        <a:bodyPr/>
        <a:lstStyle/>
        <a:p>
          <a:r>
            <a:rPr lang="en-US" b="1" baseline="0"/>
            <a:t>2. START AND FINISH WORKING ON THE 1 GRAIN MOTOR  CASE. </a:t>
          </a:r>
          <a:endParaRPr lang="en-US"/>
        </a:p>
      </dgm:t>
    </dgm:pt>
    <dgm:pt modelId="{108EC1E3-1BF0-4830-B6C2-5969F0500465}" type="parTrans" cxnId="{3A35880A-5F59-4206-8557-1C8104E5017B}">
      <dgm:prSet/>
      <dgm:spPr/>
      <dgm:t>
        <a:bodyPr/>
        <a:lstStyle/>
        <a:p>
          <a:endParaRPr lang="en-US"/>
        </a:p>
      </dgm:t>
    </dgm:pt>
    <dgm:pt modelId="{BB5AEC8B-494B-4F85-8C5F-EC0F2F9A79E6}" type="sibTrans" cxnId="{3A35880A-5F59-4206-8557-1C8104E5017B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404E665A-F93B-4E86-A5F1-B4512C6B2DAA}">
      <dgm:prSet/>
      <dgm:spPr/>
      <dgm:t>
        <a:bodyPr/>
        <a:lstStyle/>
        <a:p>
          <a:r>
            <a:rPr lang="en-GB" b="1" baseline="0"/>
            <a:t>3. DESIGN &amp; FABRICATE CASING FOR THE ELECTRONICS.</a:t>
          </a:r>
          <a:endParaRPr lang="en-US"/>
        </a:p>
      </dgm:t>
    </dgm:pt>
    <dgm:pt modelId="{D3492FE0-7D4F-481E-837C-246727CB4011}" type="parTrans" cxnId="{02F14E5F-E05A-43D4-9EC0-B1053FC307FD}">
      <dgm:prSet/>
      <dgm:spPr/>
      <dgm:t>
        <a:bodyPr/>
        <a:lstStyle/>
        <a:p>
          <a:endParaRPr lang="en-US"/>
        </a:p>
      </dgm:t>
    </dgm:pt>
    <dgm:pt modelId="{DDD4A0AE-E8C4-4F57-AB1B-D66C59288D5D}" type="sibTrans" cxnId="{02F14E5F-E05A-43D4-9EC0-B1053FC307FD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2CD784FE-CAB2-4906-AEA9-9D9B90557EE4}">
      <dgm:prSet/>
      <dgm:spPr/>
      <dgm:t>
        <a:bodyPr/>
        <a:lstStyle/>
        <a:p>
          <a:r>
            <a:rPr lang="en-GB" b="1" baseline="0"/>
            <a:t>4. COOK GRAIN AND EXPLORE METHODS OF PRESERVATION.</a:t>
          </a:r>
          <a:endParaRPr lang="en-US"/>
        </a:p>
      </dgm:t>
    </dgm:pt>
    <dgm:pt modelId="{B99AB100-C199-4EDC-94EB-37AD9B26B244}" type="parTrans" cxnId="{1F6956F5-375F-40F7-B9DB-D414B17C723E}">
      <dgm:prSet/>
      <dgm:spPr/>
      <dgm:t>
        <a:bodyPr/>
        <a:lstStyle/>
        <a:p>
          <a:endParaRPr lang="en-US"/>
        </a:p>
      </dgm:t>
    </dgm:pt>
    <dgm:pt modelId="{296ECDFC-E619-480E-9D30-F608D56B44E8}" type="sibTrans" cxnId="{1F6956F5-375F-40F7-B9DB-D414B17C723E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B6E1B4DB-E567-490F-B05E-61C445C24D61}" type="pres">
      <dgm:prSet presAssocID="{51095916-11E9-431F-B498-C903C7D87216}" presName="Name0" presStyleCnt="0">
        <dgm:presLayoutVars>
          <dgm:animLvl val="lvl"/>
          <dgm:resizeHandles val="exact"/>
        </dgm:presLayoutVars>
      </dgm:prSet>
      <dgm:spPr/>
    </dgm:pt>
    <dgm:pt modelId="{9663038B-C23F-4DAE-8489-BEEA985D321F}" type="pres">
      <dgm:prSet presAssocID="{6AEC6A2E-A28F-4BE4-BBFC-3DA8408607A7}" presName="compositeNode" presStyleCnt="0">
        <dgm:presLayoutVars>
          <dgm:bulletEnabled val="1"/>
        </dgm:presLayoutVars>
      </dgm:prSet>
      <dgm:spPr/>
    </dgm:pt>
    <dgm:pt modelId="{0FE26C46-FE83-4D76-9B7E-8220949BB8C4}" type="pres">
      <dgm:prSet presAssocID="{6AEC6A2E-A28F-4BE4-BBFC-3DA8408607A7}" presName="bgRect" presStyleLbl="bgAccFollowNode1" presStyleIdx="0" presStyleCnt="4"/>
      <dgm:spPr/>
    </dgm:pt>
    <dgm:pt modelId="{91179490-69CB-4B52-8B4C-DB442666888F}" type="pres">
      <dgm:prSet presAssocID="{15058D63-5B04-409A-8717-7960F54835EB}" presName="sibTransNodeCircle" presStyleLbl="alignNode1" presStyleIdx="0" presStyleCnt="8">
        <dgm:presLayoutVars>
          <dgm:chMax val="0"/>
          <dgm:bulletEnabled/>
        </dgm:presLayoutVars>
      </dgm:prSet>
      <dgm:spPr/>
    </dgm:pt>
    <dgm:pt modelId="{47DDEFCB-1C8A-4FE5-91C1-61D33E728BAA}" type="pres">
      <dgm:prSet presAssocID="{6AEC6A2E-A28F-4BE4-BBFC-3DA8408607A7}" presName="bottomLine" presStyleLbl="alignNode1" presStyleIdx="1" presStyleCnt="8">
        <dgm:presLayoutVars/>
      </dgm:prSet>
      <dgm:spPr/>
    </dgm:pt>
    <dgm:pt modelId="{24198874-E379-4A00-ADED-3C5FD22A466C}" type="pres">
      <dgm:prSet presAssocID="{6AEC6A2E-A28F-4BE4-BBFC-3DA8408607A7}" presName="nodeText" presStyleLbl="bgAccFollowNode1" presStyleIdx="0" presStyleCnt="4">
        <dgm:presLayoutVars>
          <dgm:bulletEnabled val="1"/>
        </dgm:presLayoutVars>
      </dgm:prSet>
      <dgm:spPr/>
    </dgm:pt>
    <dgm:pt modelId="{35F8B7DE-84FE-44D1-94ED-77A29677A701}" type="pres">
      <dgm:prSet presAssocID="{15058D63-5B04-409A-8717-7960F54835EB}" presName="sibTrans" presStyleCnt="0"/>
      <dgm:spPr/>
    </dgm:pt>
    <dgm:pt modelId="{0C5AFE55-5F65-4982-91C7-160AF8A0E12F}" type="pres">
      <dgm:prSet presAssocID="{23048754-F7D6-4B51-9C57-38279A843E9A}" presName="compositeNode" presStyleCnt="0">
        <dgm:presLayoutVars>
          <dgm:bulletEnabled val="1"/>
        </dgm:presLayoutVars>
      </dgm:prSet>
      <dgm:spPr/>
    </dgm:pt>
    <dgm:pt modelId="{78FFD434-86EB-4A7E-9B9A-478BA34208B2}" type="pres">
      <dgm:prSet presAssocID="{23048754-F7D6-4B51-9C57-38279A843E9A}" presName="bgRect" presStyleLbl="bgAccFollowNode1" presStyleIdx="1" presStyleCnt="4"/>
      <dgm:spPr/>
    </dgm:pt>
    <dgm:pt modelId="{DC58D910-0295-4DEE-9298-DC9CDA21A4A5}" type="pres">
      <dgm:prSet presAssocID="{BB5AEC8B-494B-4F85-8C5F-EC0F2F9A79E6}" presName="sibTransNodeCircle" presStyleLbl="alignNode1" presStyleIdx="2" presStyleCnt="8">
        <dgm:presLayoutVars>
          <dgm:chMax val="0"/>
          <dgm:bulletEnabled/>
        </dgm:presLayoutVars>
      </dgm:prSet>
      <dgm:spPr/>
    </dgm:pt>
    <dgm:pt modelId="{D99D37D7-7DA3-49C9-94FB-F25A55123CA5}" type="pres">
      <dgm:prSet presAssocID="{23048754-F7D6-4B51-9C57-38279A843E9A}" presName="bottomLine" presStyleLbl="alignNode1" presStyleIdx="3" presStyleCnt="8">
        <dgm:presLayoutVars/>
      </dgm:prSet>
      <dgm:spPr/>
    </dgm:pt>
    <dgm:pt modelId="{1DB4E50D-78FF-43E8-BF89-5984760C359E}" type="pres">
      <dgm:prSet presAssocID="{23048754-F7D6-4B51-9C57-38279A843E9A}" presName="nodeText" presStyleLbl="bgAccFollowNode1" presStyleIdx="1" presStyleCnt="4">
        <dgm:presLayoutVars>
          <dgm:bulletEnabled val="1"/>
        </dgm:presLayoutVars>
      </dgm:prSet>
      <dgm:spPr/>
    </dgm:pt>
    <dgm:pt modelId="{62309042-C7E6-49E8-AAC2-6697535C3027}" type="pres">
      <dgm:prSet presAssocID="{BB5AEC8B-494B-4F85-8C5F-EC0F2F9A79E6}" presName="sibTrans" presStyleCnt="0"/>
      <dgm:spPr/>
    </dgm:pt>
    <dgm:pt modelId="{FB2887EA-9E60-4D79-A9D8-62A47AA34CE1}" type="pres">
      <dgm:prSet presAssocID="{404E665A-F93B-4E86-A5F1-B4512C6B2DAA}" presName="compositeNode" presStyleCnt="0">
        <dgm:presLayoutVars>
          <dgm:bulletEnabled val="1"/>
        </dgm:presLayoutVars>
      </dgm:prSet>
      <dgm:spPr/>
    </dgm:pt>
    <dgm:pt modelId="{A95B9697-3D6F-4041-A106-6F54FC4084D8}" type="pres">
      <dgm:prSet presAssocID="{404E665A-F93B-4E86-A5F1-B4512C6B2DAA}" presName="bgRect" presStyleLbl="bgAccFollowNode1" presStyleIdx="2" presStyleCnt="4"/>
      <dgm:spPr/>
    </dgm:pt>
    <dgm:pt modelId="{A4D3F32F-53B1-4E5D-BF9C-C2F65A6537B1}" type="pres">
      <dgm:prSet presAssocID="{DDD4A0AE-E8C4-4F57-AB1B-D66C59288D5D}" presName="sibTransNodeCircle" presStyleLbl="alignNode1" presStyleIdx="4" presStyleCnt="8">
        <dgm:presLayoutVars>
          <dgm:chMax val="0"/>
          <dgm:bulletEnabled/>
        </dgm:presLayoutVars>
      </dgm:prSet>
      <dgm:spPr/>
    </dgm:pt>
    <dgm:pt modelId="{DEF8AB1C-BED3-4486-9C54-4629A6A8D65D}" type="pres">
      <dgm:prSet presAssocID="{404E665A-F93B-4E86-A5F1-B4512C6B2DAA}" presName="bottomLine" presStyleLbl="alignNode1" presStyleIdx="5" presStyleCnt="8">
        <dgm:presLayoutVars/>
      </dgm:prSet>
      <dgm:spPr/>
    </dgm:pt>
    <dgm:pt modelId="{3BD87039-528E-4F00-810F-0A063CB22BFD}" type="pres">
      <dgm:prSet presAssocID="{404E665A-F93B-4E86-A5F1-B4512C6B2DAA}" presName="nodeText" presStyleLbl="bgAccFollowNode1" presStyleIdx="2" presStyleCnt="4">
        <dgm:presLayoutVars>
          <dgm:bulletEnabled val="1"/>
        </dgm:presLayoutVars>
      </dgm:prSet>
      <dgm:spPr/>
    </dgm:pt>
    <dgm:pt modelId="{EB0F889C-CF65-41A4-9630-CEBAA8572690}" type="pres">
      <dgm:prSet presAssocID="{DDD4A0AE-E8C4-4F57-AB1B-D66C59288D5D}" presName="sibTrans" presStyleCnt="0"/>
      <dgm:spPr/>
    </dgm:pt>
    <dgm:pt modelId="{70400665-A57E-46F7-A9BF-CF04D2A23ED8}" type="pres">
      <dgm:prSet presAssocID="{2CD784FE-CAB2-4906-AEA9-9D9B90557EE4}" presName="compositeNode" presStyleCnt="0">
        <dgm:presLayoutVars>
          <dgm:bulletEnabled val="1"/>
        </dgm:presLayoutVars>
      </dgm:prSet>
      <dgm:spPr/>
    </dgm:pt>
    <dgm:pt modelId="{E20E2C93-B530-4194-8EB3-A596A1A5248B}" type="pres">
      <dgm:prSet presAssocID="{2CD784FE-CAB2-4906-AEA9-9D9B90557EE4}" presName="bgRect" presStyleLbl="bgAccFollowNode1" presStyleIdx="3" presStyleCnt="4"/>
      <dgm:spPr/>
    </dgm:pt>
    <dgm:pt modelId="{A6C6FE43-1F54-4E19-9760-C1BBCFED9D94}" type="pres">
      <dgm:prSet presAssocID="{296ECDFC-E619-480E-9D30-F608D56B44E8}" presName="sibTransNodeCircle" presStyleLbl="alignNode1" presStyleIdx="6" presStyleCnt="8">
        <dgm:presLayoutVars>
          <dgm:chMax val="0"/>
          <dgm:bulletEnabled/>
        </dgm:presLayoutVars>
      </dgm:prSet>
      <dgm:spPr/>
    </dgm:pt>
    <dgm:pt modelId="{B95DEEE8-3CF2-4785-BDDF-3DF83E17024A}" type="pres">
      <dgm:prSet presAssocID="{2CD784FE-CAB2-4906-AEA9-9D9B90557EE4}" presName="bottomLine" presStyleLbl="alignNode1" presStyleIdx="7" presStyleCnt="8">
        <dgm:presLayoutVars/>
      </dgm:prSet>
      <dgm:spPr/>
    </dgm:pt>
    <dgm:pt modelId="{EDC0D1CA-4B4E-416E-886D-1CE76F55D394}" type="pres">
      <dgm:prSet presAssocID="{2CD784FE-CAB2-4906-AEA9-9D9B90557EE4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D7EE2D04-0135-4719-8E01-3FF3AF63517D}" type="presOf" srcId="{DDD4A0AE-E8C4-4F57-AB1B-D66C59288D5D}" destId="{A4D3F32F-53B1-4E5D-BF9C-C2F65A6537B1}" srcOrd="0" destOrd="0" presId="urn:microsoft.com/office/officeart/2016/7/layout/BasicLinearProcessNumbered"/>
    <dgm:cxn modelId="{3A35880A-5F59-4206-8557-1C8104E5017B}" srcId="{51095916-11E9-431F-B498-C903C7D87216}" destId="{23048754-F7D6-4B51-9C57-38279A843E9A}" srcOrd="1" destOrd="0" parTransId="{108EC1E3-1BF0-4830-B6C2-5969F0500465}" sibTransId="{BB5AEC8B-494B-4F85-8C5F-EC0F2F9A79E6}"/>
    <dgm:cxn modelId="{D2379F3D-34A0-4F0B-B09B-1AD4E2F49B78}" type="presOf" srcId="{404E665A-F93B-4E86-A5F1-B4512C6B2DAA}" destId="{3BD87039-528E-4F00-810F-0A063CB22BFD}" srcOrd="1" destOrd="0" presId="urn:microsoft.com/office/officeart/2016/7/layout/BasicLinearProcessNumbered"/>
    <dgm:cxn modelId="{8686B244-3C1B-468C-AE0E-09878B72188B}" type="presOf" srcId="{296ECDFC-E619-480E-9D30-F608D56B44E8}" destId="{A6C6FE43-1F54-4E19-9760-C1BBCFED9D94}" srcOrd="0" destOrd="0" presId="urn:microsoft.com/office/officeart/2016/7/layout/BasicLinearProcessNumbered"/>
    <dgm:cxn modelId="{02F14E5F-E05A-43D4-9EC0-B1053FC307FD}" srcId="{51095916-11E9-431F-B498-C903C7D87216}" destId="{404E665A-F93B-4E86-A5F1-B4512C6B2DAA}" srcOrd="2" destOrd="0" parTransId="{D3492FE0-7D4F-481E-837C-246727CB4011}" sibTransId="{DDD4A0AE-E8C4-4F57-AB1B-D66C59288D5D}"/>
    <dgm:cxn modelId="{EF76DD6D-1AEC-43B7-AFE7-869D74A324B0}" type="presOf" srcId="{6AEC6A2E-A28F-4BE4-BBFC-3DA8408607A7}" destId="{24198874-E379-4A00-ADED-3C5FD22A466C}" srcOrd="1" destOrd="0" presId="urn:microsoft.com/office/officeart/2016/7/layout/BasicLinearProcessNumbered"/>
    <dgm:cxn modelId="{C5F08AA5-2504-49E4-BA1C-6DFA84E678BF}" type="presOf" srcId="{2CD784FE-CAB2-4906-AEA9-9D9B90557EE4}" destId="{EDC0D1CA-4B4E-416E-886D-1CE76F55D394}" srcOrd="1" destOrd="0" presId="urn:microsoft.com/office/officeart/2016/7/layout/BasicLinearProcessNumbered"/>
    <dgm:cxn modelId="{7D6CF9A6-E854-48F7-BF10-310B21313B0C}" type="presOf" srcId="{23048754-F7D6-4B51-9C57-38279A843E9A}" destId="{78FFD434-86EB-4A7E-9B9A-478BA34208B2}" srcOrd="0" destOrd="0" presId="urn:microsoft.com/office/officeart/2016/7/layout/BasicLinearProcessNumbered"/>
    <dgm:cxn modelId="{B8AAD9B3-50BE-469A-9FD1-33170EEC2BAF}" type="presOf" srcId="{2CD784FE-CAB2-4906-AEA9-9D9B90557EE4}" destId="{E20E2C93-B530-4194-8EB3-A596A1A5248B}" srcOrd="0" destOrd="0" presId="urn:microsoft.com/office/officeart/2016/7/layout/BasicLinearProcessNumbered"/>
    <dgm:cxn modelId="{DB04C6C1-C42C-4F2C-8D14-34DCFFF7331A}" type="presOf" srcId="{404E665A-F93B-4E86-A5F1-B4512C6B2DAA}" destId="{A95B9697-3D6F-4041-A106-6F54FC4084D8}" srcOrd="0" destOrd="0" presId="urn:microsoft.com/office/officeart/2016/7/layout/BasicLinearProcessNumbered"/>
    <dgm:cxn modelId="{2127BACE-2461-410F-9A2B-7C5774D437E4}" srcId="{51095916-11E9-431F-B498-C903C7D87216}" destId="{6AEC6A2E-A28F-4BE4-BBFC-3DA8408607A7}" srcOrd="0" destOrd="0" parTransId="{C272A622-9E7F-4882-9AA5-0A323B9B0710}" sibTransId="{15058D63-5B04-409A-8717-7960F54835EB}"/>
    <dgm:cxn modelId="{68727EDD-CE3D-42A7-BD4D-71CBB69DA492}" type="presOf" srcId="{6AEC6A2E-A28F-4BE4-BBFC-3DA8408607A7}" destId="{0FE26C46-FE83-4D76-9B7E-8220949BB8C4}" srcOrd="0" destOrd="0" presId="urn:microsoft.com/office/officeart/2016/7/layout/BasicLinearProcessNumbered"/>
    <dgm:cxn modelId="{56F312EC-425D-4673-ACC3-5AE23BDF4E32}" type="presOf" srcId="{23048754-F7D6-4B51-9C57-38279A843E9A}" destId="{1DB4E50D-78FF-43E8-BF89-5984760C359E}" srcOrd="1" destOrd="0" presId="urn:microsoft.com/office/officeart/2016/7/layout/BasicLinearProcessNumbered"/>
    <dgm:cxn modelId="{C09E57EE-A359-4C65-A350-B23570D2EC6B}" type="presOf" srcId="{15058D63-5B04-409A-8717-7960F54835EB}" destId="{91179490-69CB-4B52-8B4C-DB442666888F}" srcOrd="0" destOrd="0" presId="urn:microsoft.com/office/officeart/2016/7/layout/BasicLinearProcessNumbered"/>
    <dgm:cxn modelId="{1F6956F5-375F-40F7-B9DB-D414B17C723E}" srcId="{51095916-11E9-431F-B498-C903C7D87216}" destId="{2CD784FE-CAB2-4906-AEA9-9D9B90557EE4}" srcOrd="3" destOrd="0" parTransId="{B99AB100-C199-4EDC-94EB-37AD9B26B244}" sibTransId="{296ECDFC-E619-480E-9D30-F608D56B44E8}"/>
    <dgm:cxn modelId="{B8FC2BFB-DFA5-4340-855D-9423B898FF45}" type="presOf" srcId="{BB5AEC8B-494B-4F85-8C5F-EC0F2F9A79E6}" destId="{DC58D910-0295-4DEE-9298-DC9CDA21A4A5}" srcOrd="0" destOrd="0" presId="urn:microsoft.com/office/officeart/2016/7/layout/BasicLinearProcessNumbered"/>
    <dgm:cxn modelId="{3CA2F1FE-738D-4538-B9B5-07DFDF17D90E}" type="presOf" srcId="{51095916-11E9-431F-B498-C903C7D87216}" destId="{B6E1B4DB-E567-490F-B05E-61C445C24D61}" srcOrd="0" destOrd="0" presId="urn:microsoft.com/office/officeart/2016/7/layout/BasicLinearProcessNumbered"/>
    <dgm:cxn modelId="{8BAFBC1C-6E77-4B2E-84A0-435C363C745F}" type="presParOf" srcId="{B6E1B4DB-E567-490F-B05E-61C445C24D61}" destId="{9663038B-C23F-4DAE-8489-BEEA985D321F}" srcOrd="0" destOrd="0" presId="urn:microsoft.com/office/officeart/2016/7/layout/BasicLinearProcessNumbered"/>
    <dgm:cxn modelId="{7A7628B5-895B-4D13-AD20-25940AA35290}" type="presParOf" srcId="{9663038B-C23F-4DAE-8489-BEEA985D321F}" destId="{0FE26C46-FE83-4D76-9B7E-8220949BB8C4}" srcOrd="0" destOrd="0" presId="urn:microsoft.com/office/officeart/2016/7/layout/BasicLinearProcessNumbered"/>
    <dgm:cxn modelId="{68E692FA-BB68-46CC-B07D-6151054C2CF2}" type="presParOf" srcId="{9663038B-C23F-4DAE-8489-BEEA985D321F}" destId="{91179490-69CB-4B52-8B4C-DB442666888F}" srcOrd="1" destOrd="0" presId="urn:microsoft.com/office/officeart/2016/7/layout/BasicLinearProcessNumbered"/>
    <dgm:cxn modelId="{7D49D9F5-82FE-4F2A-B2AF-2DC05DB65578}" type="presParOf" srcId="{9663038B-C23F-4DAE-8489-BEEA985D321F}" destId="{47DDEFCB-1C8A-4FE5-91C1-61D33E728BAA}" srcOrd="2" destOrd="0" presId="urn:microsoft.com/office/officeart/2016/7/layout/BasicLinearProcessNumbered"/>
    <dgm:cxn modelId="{B79F9D3B-2A45-427E-94FE-6F998470A775}" type="presParOf" srcId="{9663038B-C23F-4DAE-8489-BEEA985D321F}" destId="{24198874-E379-4A00-ADED-3C5FD22A466C}" srcOrd="3" destOrd="0" presId="urn:microsoft.com/office/officeart/2016/7/layout/BasicLinearProcessNumbered"/>
    <dgm:cxn modelId="{5B633DE2-86CD-4DB0-A1A5-A689A2F57296}" type="presParOf" srcId="{B6E1B4DB-E567-490F-B05E-61C445C24D61}" destId="{35F8B7DE-84FE-44D1-94ED-77A29677A701}" srcOrd="1" destOrd="0" presId="urn:microsoft.com/office/officeart/2016/7/layout/BasicLinearProcessNumbered"/>
    <dgm:cxn modelId="{288B8B30-9B5D-456E-972B-AD6FE4E7574F}" type="presParOf" srcId="{B6E1B4DB-E567-490F-B05E-61C445C24D61}" destId="{0C5AFE55-5F65-4982-91C7-160AF8A0E12F}" srcOrd="2" destOrd="0" presId="urn:microsoft.com/office/officeart/2016/7/layout/BasicLinearProcessNumbered"/>
    <dgm:cxn modelId="{1904714B-634C-4BC6-87D7-BF7FFC001835}" type="presParOf" srcId="{0C5AFE55-5F65-4982-91C7-160AF8A0E12F}" destId="{78FFD434-86EB-4A7E-9B9A-478BA34208B2}" srcOrd="0" destOrd="0" presId="urn:microsoft.com/office/officeart/2016/7/layout/BasicLinearProcessNumbered"/>
    <dgm:cxn modelId="{AF300D86-DADB-4AC1-914E-71A49C506696}" type="presParOf" srcId="{0C5AFE55-5F65-4982-91C7-160AF8A0E12F}" destId="{DC58D910-0295-4DEE-9298-DC9CDA21A4A5}" srcOrd="1" destOrd="0" presId="urn:microsoft.com/office/officeart/2016/7/layout/BasicLinearProcessNumbered"/>
    <dgm:cxn modelId="{3244B40A-EB4A-4A3D-9ED5-DFCF92102F9C}" type="presParOf" srcId="{0C5AFE55-5F65-4982-91C7-160AF8A0E12F}" destId="{D99D37D7-7DA3-49C9-94FB-F25A55123CA5}" srcOrd="2" destOrd="0" presId="urn:microsoft.com/office/officeart/2016/7/layout/BasicLinearProcessNumbered"/>
    <dgm:cxn modelId="{BBE4A183-DDA0-45BC-8F70-F2C1713F1156}" type="presParOf" srcId="{0C5AFE55-5F65-4982-91C7-160AF8A0E12F}" destId="{1DB4E50D-78FF-43E8-BF89-5984760C359E}" srcOrd="3" destOrd="0" presId="urn:microsoft.com/office/officeart/2016/7/layout/BasicLinearProcessNumbered"/>
    <dgm:cxn modelId="{4DDB0954-0C57-4ABF-84D5-AD60712E9140}" type="presParOf" srcId="{B6E1B4DB-E567-490F-B05E-61C445C24D61}" destId="{62309042-C7E6-49E8-AAC2-6697535C3027}" srcOrd="3" destOrd="0" presId="urn:microsoft.com/office/officeart/2016/7/layout/BasicLinearProcessNumbered"/>
    <dgm:cxn modelId="{5176CD19-F43A-4320-A228-2DD364DAAAEA}" type="presParOf" srcId="{B6E1B4DB-E567-490F-B05E-61C445C24D61}" destId="{FB2887EA-9E60-4D79-A9D8-62A47AA34CE1}" srcOrd="4" destOrd="0" presId="urn:microsoft.com/office/officeart/2016/7/layout/BasicLinearProcessNumbered"/>
    <dgm:cxn modelId="{FFA720E1-0312-42FD-8B67-F3C7DDD35FDC}" type="presParOf" srcId="{FB2887EA-9E60-4D79-A9D8-62A47AA34CE1}" destId="{A95B9697-3D6F-4041-A106-6F54FC4084D8}" srcOrd="0" destOrd="0" presId="urn:microsoft.com/office/officeart/2016/7/layout/BasicLinearProcessNumbered"/>
    <dgm:cxn modelId="{6585B24E-4066-4EBF-B58E-4B828DC9E89B}" type="presParOf" srcId="{FB2887EA-9E60-4D79-A9D8-62A47AA34CE1}" destId="{A4D3F32F-53B1-4E5D-BF9C-C2F65A6537B1}" srcOrd="1" destOrd="0" presId="urn:microsoft.com/office/officeart/2016/7/layout/BasicLinearProcessNumbered"/>
    <dgm:cxn modelId="{3B64135E-A696-439E-878E-44F988ABEED0}" type="presParOf" srcId="{FB2887EA-9E60-4D79-A9D8-62A47AA34CE1}" destId="{DEF8AB1C-BED3-4486-9C54-4629A6A8D65D}" srcOrd="2" destOrd="0" presId="urn:microsoft.com/office/officeart/2016/7/layout/BasicLinearProcessNumbered"/>
    <dgm:cxn modelId="{A89733B8-5046-46E9-A0B3-370DD973B2FF}" type="presParOf" srcId="{FB2887EA-9E60-4D79-A9D8-62A47AA34CE1}" destId="{3BD87039-528E-4F00-810F-0A063CB22BFD}" srcOrd="3" destOrd="0" presId="urn:microsoft.com/office/officeart/2016/7/layout/BasicLinearProcessNumbered"/>
    <dgm:cxn modelId="{587B8F6D-D7F0-44B6-8846-822BE80C8E08}" type="presParOf" srcId="{B6E1B4DB-E567-490F-B05E-61C445C24D61}" destId="{EB0F889C-CF65-41A4-9630-CEBAA8572690}" srcOrd="5" destOrd="0" presId="urn:microsoft.com/office/officeart/2016/7/layout/BasicLinearProcessNumbered"/>
    <dgm:cxn modelId="{82C118A3-E72E-4F1C-ADC6-C891B411DD47}" type="presParOf" srcId="{B6E1B4DB-E567-490F-B05E-61C445C24D61}" destId="{70400665-A57E-46F7-A9BF-CF04D2A23ED8}" srcOrd="6" destOrd="0" presId="urn:microsoft.com/office/officeart/2016/7/layout/BasicLinearProcessNumbered"/>
    <dgm:cxn modelId="{43A79946-4A1C-4116-965B-7F5F940E9E5C}" type="presParOf" srcId="{70400665-A57E-46F7-A9BF-CF04D2A23ED8}" destId="{E20E2C93-B530-4194-8EB3-A596A1A5248B}" srcOrd="0" destOrd="0" presId="urn:microsoft.com/office/officeart/2016/7/layout/BasicLinearProcessNumbered"/>
    <dgm:cxn modelId="{4459A1DA-5BFA-4C02-AF0E-8BD506B298B7}" type="presParOf" srcId="{70400665-A57E-46F7-A9BF-CF04D2A23ED8}" destId="{A6C6FE43-1F54-4E19-9760-C1BBCFED9D94}" srcOrd="1" destOrd="0" presId="urn:microsoft.com/office/officeart/2016/7/layout/BasicLinearProcessNumbered"/>
    <dgm:cxn modelId="{6D46E97D-2E54-4758-BCAA-85445CCFAE12}" type="presParOf" srcId="{70400665-A57E-46F7-A9BF-CF04D2A23ED8}" destId="{B95DEEE8-3CF2-4785-BDDF-3DF83E17024A}" srcOrd="2" destOrd="0" presId="urn:microsoft.com/office/officeart/2016/7/layout/BasicLinearProcessNumbered"/>
    <dgm:cxn modelId="{D3B5A9FF-84E8-4010-AFBB-78AAB8AC400C}" type="presParOf" srcId="{70400665-A57E-46F7-A9BF-CF04D2A23ED8}" destId="{EDC0D1CA-4B4E-416E-886D-1CE76F55D394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E399F7-9D2F-4A41-B19D-3C02AAF3BD57}">
      <dsp:nvSpPr>
        <dsp:cNvPr id="0" name=""/>
        <dsp:cNvSpPr/>
      </dsp:nvSpPr>
      <dsp:spPr>
        <a:xfrm>
          <a:off x="0" y="2157"/>
          <a:ext cx="6172199" cy="10932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20A909-BA00-4184-AC59-AE7A69698524}">
      <dsp:nvSpPr>
        <dsp:cNvPr id="0" name=""/>
        <dsp:cNvSpPr/>
      </dsp:nvSpPr>
      <dsp:spPr>
        <a:xfrm>
          <a:off x="330722" y="248148"/>
          <a:ext cx="601313" cy="60131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393741-2BF7-4444-8712-C5357348AD63}">
      <dsp:nvSpPr>
        <dsp:cNvPr id="0" name=""/>
        <dsp:cNvSpPr/>
      </dsp:nvSpPr>
      <dsp:spPr>
        <a:xfrm>
          <a:off x="1262758" y="2157"/>
          <a:ext cx="4909441" cy="1093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707" tIns="115707" rIns="115707" bIns="11570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COOK 2  FULL GRAINS THROUGH MELTING AND RECASTING.	</a:t>
          </a:r>
        </a:p>
      </dsp:txBody>
      <dsp:txXfrm>
        <a:off x="1262758" y="2157"/>
        <a:ext cx="4909441" cy="1093296"/>
      </dsp:txXfrm>
    </dsp:sp>
    <dsp:sp modelId="{EF7A0BF1-AA9E-45A8-A45A-73FBA0554C0A}">
      <dsp:nvSpPr>
        <dsp:cNvPr id="0" name=""/>
        <dsp:cNvSpPr/>
      </dsp:nvSpPr>
      <dsp:spPr>
        <a:xfrm>
          <a:off x="0" y="1368778"/>
          <a:ext cx="6172199" cy="10932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17FB66-7B63-420E-B317-B5353B447D67}">
      <dsp:nvSpPr>
        <dsp:cNvPr id="0" name=""/>
        <dsp:cNvSpPr/>
      </dsp:nvSpPr>
      <dsp:spPr>
        <a:xfrm>
          <a:off x="330722" y="1614770"/>
          <a:ext cx="601313" cy="60131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914A4D-E111-428E-AD0A-98F999EEE5CF}">
      <dsp:nvSpPr>
        <dsp:cNvPr id="0" name=""/>
        <dsp:cNvSpPr/>
      </dsp:nvSpPr>
      <dsp:spPr>
        <a:xfrm>
          <a:off x="1262758" y="1368778"/>
          <a:ext cx="4909441" cy="1093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707" tIns="115707" rIns="115707" bIns="11570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MAKE THE IGNITION CIRCUIT </a:t>
          </a:r>
        </a:p>
      </dsp:txBody>
      <dsp:txXfrm>
        <a:off x="1262758" y="1368778"/>
        <a:ext cx="4909441" cy="1093296"/>
      </dsp:txXfrm>
    </dsp:sp>
    <dsp:sp modelId="{A662C1DF-974C-41A9-B42D-3492EF69AE49}">
      <dsp:nvSpPr>
        <dsp:cNvPr id="0" name=""/>
        <dsp:cNvSpPr/>
      </dsp:nvSpPr>
      <dsp:spPr>
        <a:xfrm>
          <a:off x="0" y="2735399"/>
          <a:ext cx="6172199" cy="10932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12000B-CA35-46A1-8BB2-894DEC48B66F}">
      <dsp:nvSpPr>
        <dsp:cNvPr id="0" name=""/>
        <dsp:cNvSpPr/>
      </dsp:nvSpPr>
      <dsp:spPr>
        <a:xfrm>
          <a:off x="330722" y="2981391"/>
          <a:ext cx="601313" cy="60131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36E4A0-F7F2-43CB-A02E-DF3C48F59D02}">
      <dsp:nvSpPr>
        <dsp:cNvPr id="0" name=""/>
        <dsp:cNvSpPr/>
      </dsp:nvSpPr>
      <dsp:spPr>
        <a:xfrm>
          <a:off x="1262758" y="2735399"/>
          <a:ext cx="4909441" cy="1093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707" tIns="115707" rIns="115707" bIns="11570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FINALIZE ON GETTING THE 2 ½ INCH SCH40 PIPE *</a:t>
          </a:r>
        </a:p>
      </dsp:txBody>
      <dsp:txXfrm>
        <a:off x="1262758" y="2735399"/>
        <a:ext cx="4909441" cy="1093296"/>
      </dsp:txXfrm>
    </dsp:sp>
    <dsp:sp modelId="{6DB2F9AE-0327-49E7-9847-9C97C1E90556}">
      <dsp:nvSpPr>
        <dsp:cNvPr id="0" name=""/>
        <dsp:cNvSpPr/>
      </dsp:nvSpPr>
      <dsp:spPr>
        <a:xfrm>
          <a:off x="0" y="4102020"/>
          <a:ext cx="6172199" cy="10932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0854767-9F4A-4CB3-BBA5-3FDED1EA3537}">
      <dsp:nvSpPr>
        <dsp:cNvPr id="0" name=""/>
        <dsp:cNvSpPr/>
      </dsp:nvSpPr>
      <dsp:spPr>
        <a:xfrm>
          <a:off x="330722" y="4348012"/>
          <a:ext cx="601313" cy="60131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BADECC-9626-48F5-8E1F-757F2C10CDFF}">
      <dsp:nvSpPr>
        <dsp:cNvPr id="0" name=""/>
        <dsp:cNvSpPr/>
      </dsp:nvSpPr>
      <dsp:spPr>
        <a:xfrm>
          <a:off x="1262758" y="4102020"/>
          <a:ext cx="4909441" cy="10932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5707" tIns="115707" rIns="115707" bIns="11570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START AND FINISH WORKING ON THE 1 GRAIN MOTOR  CASE * </a:t>
          </a:r>
        </a:p>
      </dsp:txBody>
      <dsp:txXfrm>
        <a:off x="1262758" y="4102020"/>
        <a:ext cx="4909441" cy="10932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E26C46-FE83-4D76-9B7E-8220949BB8C4}">
      <dsp:nvSpPr>
        <dsp:cNvPr id="0" name=""/>
        <dsp:cNvSpPr/>
      </dsp:nvSpPr>
      <dsp:spPr>
        <a:xfrm>
          <a:off x="2881" y="78671"/>
          <a:ext cx="2285889" cy="3200245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8217" tIns="330200" rIns="178217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baseline="0"/>
            <a:t>1. FINALIZE ON GETTING THE 2 ½ INCH SCH40 PIPE.</a:t>
          </a:r>
          <a:endParaRPr lang="en-US" sz="1400" kern="1200"/>
        </a:p>
      </dsp:txBody>
      <dsp:txXfrm>
        <a:off x="2881" y="1294764"/>
        <a:ext cx="2285889" cy="1920147"/>
      </dsp:txXfrm>
    </dsp:sp>
    <dsp:sp modelId="{91179490-69CB-4B52-8B4C-DB442666888F}">
      <dsp:nvSpPr>
        <dsp:cNvPr id="0" name=""/>
        <dsp:cNvSpPr/>
      </dsp:nvSpPr>
      <dsp:spPr>
        <a:xfrm>
          <a:off x="665789" y="398695"/>
          <a:ext cx="960073" cy="96007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851" tIns="12700" rIns="74851" bIns="1270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1</a:t>
          </a:r>
        </a:p>
      </dsp:txBody>
      <dsp:txXfrm>
        <a:off x="806388" y="539294"/>
        <a:ext cx="678875" cy="678875"/>
      </dsp:txXfrm>
    </dsp:sp>
    <dsp:sp modelId="{47DDEFCB-1C8A-4FE5-91C1-61D33E728BAA}">
      <dsp:nvSpPr>
        <dsp:cNvPr id="0" name=""/>
        <dsp:cNvSpPr/>
      </dsp:nvSpPr>
      <dsp:spPr>
        <a:xfrm>
          <a:off x="2881" y="3278844"/>
          <a:ext cx="2285889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FFD434-86EB-4A7E-9B9A-478BA34208B2}">
      <dsp:nvSpPr>
        <dsp:cNvPr id="0" name=""/>
        <dsp:cNvSpPr/>
      </dsp:nvSpPr>
      <dsp:spPr>
        <a:xfrm>
          <a:off x="2517359" y="78671"/>
          <a:ext cx="2285889" cy="3200245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8217" tIns="330200" rIns="178217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baseline="0"/>
            <a:t>2. START AND FINISH WORKING ON THE 1 GRAIN MOTOR  CASE. </a:t>
          </a:r>
          <a:endParaRPr lang="en-US" sz="1400" kern="1200"/>
        </a:p>
      </dsp:txBody>
      <dsp:txXfrm>
        <a:off x="2517359" y="1294764"/>
        <a:ext cx="2285889" cy="1920147"/>
      </dsp:txXfrm>
    </dsp:sp>
    <dsp:sp modelId="{DC58D910-0295-4DEE-9298-DC9CDA21A4A5}">
      <dsp:nvSpPr>
        <dsp:cNvPr id="0" name=""/>
        <dsp:cNvSpPr/>
      </dsp:nvSpPr>
      <dsp:spPr>
        <a:xfrm>
          <a:off x="3180267" y="398695"/>
          <a:ext cx="960073" cy="96007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851" tIns="12700" rIns="74851" bIns="1270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2</a:t>
          </a:r>
        </a:p>
      </dsp:txBody>
      <dsp:txXfrm>
        <a:off x="3320866" y="539294"/>
        <a:ext cx="678875" cy="678875"/>
      </dsp:txXfrm>
    </dsp:sp>
    <dsp:sp modelId="{D99D37D7-7DA3-49C9-94FB-F25A55123CA5}">
      <dsp:nvSpPr>
        <dsp:cNvPr id="0" name=""/>
        <dsp:cNvSpPr/>
      </dsp:nvSpPr>
      <dsp:spPr>
        <a:xfrm>
          <a:off x="2517359" y="3278844"/>
          <a:ext cx="2285889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5B9697-3D6F-4041-A106-6F54FC4084D8}">
      <dsp:nvSpPr>
        <dsp:cNvPr id="0" name=""/>
        <dsp:cNvSpPr/>
      </dsp:nvSpPr>
      <dsp:spPr>
        <a:xfrm>
          <a:off x="5031837" y="78671"/>
          <a:ext cx="2285889" cy="3200245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8217" tIns="330200" rIns="178217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baseline="0"/>
            <a:t>3. DESIGN &amp; FABRICATE CASING FOR THE ELECTRONICS.</a:t>
          </a:r>
          <a:endParaRPr lang="en-US" sz="1400" kern="1200"/>
        </a:p>
      </dsp:txBody>
      <dsp:txXfrm>
        <a:off x="5031837" y="1294764"/>
        <a:ext cx="2285889" cy="1920147"/>
      </dsp:txXfrm>
    </dsp:sp>
    <dsp:sp modelId="{A4D3F32F-53B1-4E5D-BF9C-C2F65A6537B1}">
      <dsp:nvSpPr>
        <dsp:cNvPr id="0" name=""/>
        <dsp:cNvSpPr/>
      </dsp:nvSpPr>
      <dsp:spPr>
        <a:xfrm>
          <a:off x="5694745" y="398695"/>
          <a:ext cx="960073" cy="96007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851" tIns="12700" rIns="74851" bIns="1270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3</a:t>
          </a:r>
        </a:p>
      </dsp:txBody>
      <dsp:txXfrm>
        <a:off x="5835344" y="539294"/>
        <a:ext cx="678875" cy="678875"/>
      </dsp:txXfrm>
    </dsp:sp>
    <dsp:sp modelId="{DEF8AB1C-BED3-4486-9C54-4629A6A8D65D}">
      <dsp:nvSpPr>
        <dsp:cNvPr id="0" name=""/>
        <dsp:cNvSpPr/>
      </dsp:nvSpPr>
      <dsp:spPr>
        <a:xfrm>
          <a:off x="5031837" y="3278844"/>
          <a:ext cx="2285889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0E2C93-B530-4194-8EB3-A596A1A5248B}">
      <dsp:nvSpPr>
        <dsp:cNvPr id="0" name=""/>
        <dsp:cNvSpPr/>
      </dsp:nvSpPr>
      <dsp:spPr>
        <a:xfrm>
          <a:off x="7546316" y="78671"/>
          <a:ext cx="2285889" cy="3200245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8217" tIns="330200" rIns="178217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1" kern="1200" baseline="0"/>
            <a:t>4. COOK GRAIN AND EXPLORE METHODS OF PRESERVATION.</a:t>
          </a:r>
          <a:endParaRPr lang="en-US" sz="1400" kern="1200"/>
        </a:p>
      </dsp:txBody>
      <dsp:txXfrm>
        <a:off x="7546316" y="1294764"/>
        <a:ext cx="2285889" cy="1920147"/>
      </dsp:txXfrm>
    </dsp:sp>
    <dsp:sp modelId="{A6C6FE43-1F54-4E19-9760-C1BBCFED9D94}">
      <dsp:nvSpPr>
        <dsp:cNvPr id="0" name=""/>
        <dsp:cNvSpPr/>
      </dsp:nvSpPr>
      <dsp:spPr>
        <a:xfrm>
          <a:off x="8209224" y="398695"/>
          <a:ext cx="960073" cy="96007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4851" tIns="12700" rIns="74851" bIns="1270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4</a:t>
          </a:r>
        </a:p>
      </dsp:txBody>
      <dsp:txXfrm>
        <a:off x="8349823" y="539294"/>
        <a:ext cx="678875" cy="678875"/>
      </dsp:txXfrm>
    </dsp:sp>
    <dsp:sp modelId="{B95DEEE8-3CF2-4785-BDDF-3DF83E17024A}">
      <dsp:nvSpPr>
        <dsp:cNvPr id="0" name=""/>
        <dsp:cNvSpPr/>
      </dsp:nvSpPr>
      <dsp:spPr>
        <a:xfrm>
          <a:off x="7546316" y="3278844"/>
          <a:ext cx="2285889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19.jpeg>
</file>

<file path=ppt/media/image2.png>
</file>

<file path=ppt/media/image20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ED69555-EE48-4B19-812B-4E1068DBF976}"/>
              </a:ext>
            </a:extLst>
          </p:cNvPr>
          <p:cNvSpPr/>
          <p:nvPr/>
        </p:nvSpPr>
        <p:spPr>
          <a:xfrm>
            <a:off x="7573754" y="0"/>
            <a:ext cx="4618246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57">
            <a:extLst>
              <a:ext uri="{FF2B5EF4-FFF2-40B4-BE49-F238E27FC236}">
                <a16:creationId xmlns:a16="http://schemas.microsoft.com/office/drawing/2014/main" id="{57AEB73D-F521-4B19-820F-12DB6BCC8406}"/>
              </a:ext>
            </a:extLst>
          </p:cNvPr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5388" y="863068"/>
            <a:ext cx="6007691" cy="4985916"/>
          </a:xfrm>
        </p:spPr>
        <p:txBody>
          <a:bodyPr anchor="ctr">
            <a:noAutofit/>
          </a:bodyPr>
          <a:lstStyle>
            <a:lvl1pPr algn="l">
              <a:lnSpc>
                <a:spcPct val="125000"/>
              </a:lnSpc>
              <a:defRPr sz="6000" b="0" cap="all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97352" y="863068"/>
            <a:ext cx="3351729" cy="5120069"/>
          </a:xfrm>
        </p:spPr>
        <p:txBody>
          <a:bodyPr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0" cap="none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B72EEBA-3A5D-41CE-8465-A45A0F65674E}"/>
              </a:ext>
            </a:extLst>
          </p:cNvPr>
          <p:cNvSpPr/>
          <p:nvPr/>
        </p:nvSpPr>
        <p:spPr>
          <a:xfrm rot="5400000">
            <a:off x="410121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9F4CF2F-CDFA-4A37-837C-819D5238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7353" y="6309360"/>
            <a:ext cx="2151134" cy="457200"/>
          </a:xfrm>
        </p:spPr>
        <p:txBody>
          <a:bodyPr/>
          <a:lstStyle/>
          <a:p>
            <a:pPr algn="l"/>
            <a:fld id="{0DCFB061-4267-4D9F-8017-6F550D3068DF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FECE62A-61A4-407D-8F0B-D459CD97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5388" y="6309360"/>
            <a:ext cx="6007691" cy="457200"/>
          </a:xfrm>
        </p:spPr>
        <p:txBody>
          <a:bodyPr/>
          <a:lstStyle>
            <a:lvl1pPr algn="r">
              <a:defRPr/>
            </a:lvl1pPr>
          </a:lstStyle>
          <a:p>
            <a:pPr algn="l"/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99FE60A9-FE2A-451F-9244-60FCE7FE9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718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41BC61-5547-4A60-8DA1-6699760D9972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0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24B9D1C6-60D0-4CD1-8F31-F912522EB041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8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4ED5C-5A53-433E-8A55-46F54CE81DA5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282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FD12B6-57DE-4B63-A723-500B050FB7DD}"/>
              </a:ext>
            </a:extLst>
          </p:cNvPr>
          <p:cNvSpPr/>
          <p:nvPr/>
        </p:nvSpPr>
        <p:spPr>
          <a:xfrm>
            <a:off x="0" y="4215384"/>
            <a:ext cx="12192000" cy="264261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316" y="1406284"/>
            <a:ext cx="10593694" cy="2597841"/>
          </a:xfrm>
        </p:spPr>
        <p:txBody>
          <a:bodyPr anchor="b">
            <a:normAutofit/>
          </a:bodyPr>
          <a:lstStyle>
            <a:lvl1pPr algn="ctr">
              <a:lnSpc>
                <a:spcPct val="125000"/>
              </a:lnSpc>
              <a:defRPr sz="4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8312" y="4527856"/>
            <a:ext cx="6559018" cy="1570245"/>
          </a:xfrm>
        </p:spPr>
        <p:txBody>
          <a:bodyPr anchor="t"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400" b="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F1E2E75-4758-4930-8024-39287C962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CABC0C-B6DF-45E9-B954-11C99AA62C3E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8B9949-402C-42C2-9A94-16590FC0C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39D83F6-DAF4-4876-AA41-F246EC970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613A19-DDA2-44F6-9ED4-F87771C684B8}"/>
              </a:ext>
            </a:extLst>
          </p:cNvPr>
          <p:cNvSpPr/>
          <p:nvPr/>
        </p:nvSpPr>
        <p:spPr>
          <a:xfrm>
            <a:off x="0" y="4215384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834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5376670" y="705114"/>
            <a:ext cx="6172412" cy="2403846"/>
          </a:xfrm>
        </p:spPr>
        <p:txBody>
          <a:bodyPr anchor="b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70" y="3749040"/>
            <a:ext cx="6172411" cy="2346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B71B9-2624-4F21-93EE-35A78B1A0DAD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6B9B5-A5D1-4099-B52B-78F39AB0AFCB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393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67" y="658999"/>
            <a:ext cx="6166422" cy="457200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6668" y="1116199"/>
            <a:ext cx="6166422" cy="2062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76668" y="3623098"/>
            <a:ext cx="6166421" cy="457200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76670" y="4102370"/>
            <a:ext cx="6166419" cy="20665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D37C2A-BE2E-4840-A907-3254E2916C96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6B370B-8381-431F-9492-0EA12051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A89085-2231-4A9C-B23C-B199A9DD26C5}"/>
              </a:ext>
            </a:extLst>
          </p:cNvPr>
          <p:cNvSpPr/>
          <p:nvPr/>
        </p:nvSpPr>
        <p:spPr>
          <a:xfrm rot="10800000">
            <a:off x="4693920" y="3396997"/>
            <a:ext cx="749808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601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CD215-1C45-48A0-8534-39FFE8A7C95A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38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F41D3-C6B9-4E99-9321-87C4E2168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63A0F-DEF3-4134-98D0-2E1276938A8B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BC6EB-07B1-46AF-AC33-E998BC6AA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E3A0C1-6562-4819-9E88-4C1378FD5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958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CA29BA-0143-49FF-8608-DB1623D99537}"/>
              </a:ext>
            </a:extLst>
          </p:cNvPr>
          <p:cNvSpPr/>
          <p:nvPr/>
        </p:nvSpPr>
        <p:spPr>
          <a:xfrm>
            <a:off x="0" y="0"/>
            <a:ext cx="8248592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53015" y="640079"/>
            <a:ext cx="2796066" cy="2551751"/>
          </a:xfrm>
        </p:spPr>
        <p:txBody>
          <a:bodyPr anchor="b">
            <a:normAutofit/>
          </a:bodyPr>
          <a:lstStyle>
            <a:lvl1pPr algn="l">
              <a:lnSpc>
                <a:spcPct val="135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8818" y="640078"/>
            <a:ext cx="6969693" cy="5455921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753015" y="3223803"/>
            <a:ext cx="2796066" cy="2872197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010CF18-370D-4E80-AE4C-396FFDFCAE5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5EBFE9C-5A22-4462-9C51-E00C03F55C3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53015" y="6309360"/>
            <a:ext cx="1734207" cy="457200"/>
          </a:xfrm>
        </p:spPr>
        <p:txBody>
          <a:bodyPr/>
          <a:lstStyle>
            <a:lvl1pPr algn="l">
              <a:defRPr/>
            </a:lvl1pPr>
          </a:lstStyle>
          <a:p>
            <a:fld id="{61A2E4C8-2960-4ADD-862C-4D9643CB15AC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2EBBFF2E-AA66-4B76-9139-CB000B5A4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8818" y="6309360"/>
            <a:ext cx="6993867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44F64C4-BF20-4F6B-B650-57C71C82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5837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34996" y="640079"/>
            <a:ext cx="2714085" cy="2695903"/>
          </a:xfrm>
        </p:spPr>
        <p:txBody>
          <a:bodyPr anchor="b">
            <a:noAutofit/>
          </a:bodyPr>
          <a:lstStyle>
            <a:lvl1pPr algn="l"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248592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834996" y="3429000"/>
            <a:ext cx="2714085" cy="2508026"/>
          </a:xfrm>
        </p:spPr>
        <p:txBody>
          <a:bodyPr anchor="t">
            <a:normAutofit/>
          </a:bodyPr>
          <a:lstStyle>
            <a:lvl1pPr marL="0" indent="0">
              <a:spcBef>
                <a:spcPts val="1400"/>
              </a:spcBef>
              <a:buNone/>
              <a:defRPr sz="1800" b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0949BC8-9ABF-49F6-851C-5DB0B86CA70D}"/>
              </a:ext>
            </a:extLst>
          </p:cNvPr>
          <p:cNvSpPr/>
          <p:nvPr/>
        </p:nvSpPr>
        <p:spPr>
          <a:xfrm rot="5400000">
            <a:off x="4851595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1EE21-E3FA-4D43-B224-C6649596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834997" y="6309360"/>
            <a:ext cx="1645920" cy="457200"/>
          </a:xfrm>
        </p:spPr>
        <p:txBody>
          <a:bodyPr/>
          <a:lstStyle/>
          <a:p>
            <a:fld id="{48BDEA15-09CD-4275-A8E0-385C965F48B0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2D7F83-8993-4ED4-9F02-663CC0850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678B7-E511-4CE1-BEE5-89E959B9B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80" y="6309360"/>
            <a:ext cx="4946592" cy="457200"/>
          </a:xfrm>
        </p:spPr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347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786F82F-1B47-46ED-8EAE-53EF71E59E9A}"/>
              </a:ext>
            </a:extLst>
          </p:cNvPr>
          <p:cNvSpPr/>
          <p:nvPr/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6671" y="705113"/>
            <a:ext cx="6172412" cy="5197497"/>
          </a:xfrm>
          <a:prstGeom prst="rect">
            <a:avLst/>
          </a:prstGeom>
        </p:spPr>
        <p:txBody>
          <a:bodyPr vert="horz" lIns="109728" tIns="109728" rIns="109728" bIns="9144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2917" y="6309360"/>
            <a:ext cx="341197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AF8082C-0922-4249-A612-B415F5231620}" type="datetime1">
              <a:rPr lang="en-US" smtClean="0"/>
              <a:t>11/19/23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76670" y="6309360"/>
            <a:ext cx="4946592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2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9202" y="6309360"/>
            <a:ext cx="979879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F1BAF6F-6275-4646-9C59-331B29B9550F}"/>
              </a:ext>
            </a:extLst>
          </p:cNvPr>
          <p:cNvSpPr/>
          <p:nvPr/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269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14" r:id="rId4"/>
    <p:sldLayoutId id="2147483715" r:id="rId5"/>
    <p:sldLayoutId id="2147483720" r:id="rId6"/>
    <p:sldLayoutId id="2147483716" r:id="rId7"/>
    <p:sldLayoutId id="2147483717" r:id="rId8"/>
    <p:sldLayoutId id="2147483718" r:id="rId9"/>
    <p:sldLayoutId id="2147483719" r:id="rId10"/>
    <p:sldLayoutId id="2147483721" r:id="rId11"/>
  </p:sldLayoutIdLst>
  <p:hf sldNum="0" hdr="0" ftr="0" dt="0"/>
  <p:txStyles>
    <p:titleStyle>
      <a:lvl1pPr algn="l" defTabSz="914400" rtl="0" eaLnBrk="1" latinLnBrk="0" hangingPunct="1">
        <a:lnSpc>
          <a:spcPct val="150000"/>
        </a:lnSpc>
        <a:spcBef>
          <a:spcPct val="0"/>
        </a:spcBef>
        <a:buNone/>
        <a:defRPr sz="36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3.jpe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7.jpeg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CA22F210-7186-4074-94C5-FAD2C2EB1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Colorful leaf patterns">
            <a:extLst>
              <a:ext uri="{FF2B5EF4-FFF2-40B4-BE49-F238E27FC236}">
                <a16:creationId xmlns:a16="http://schemas.microsoft.com/office/drawing/2014/main" id="{4FF3D8F6-008A-3CFD-51A1-FEF7068568D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-2"/>
            <a:ext cx="12191980" cy="6858002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11C4FED8-D85F-4B52-875F-AB6873B503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23361" y="0"/>
            <a:ext cx="8168639" cy="6858000"/>
          </a:xfrm>
          <a:prstGeom prst="rect">
            <a:avLst/>
          </a:prstGeom>
          <a:gradFill>
            <a:gsLst>
              <a:gs pos="58000">
                <a:schemeClr val="tx1">
                  <a:alpha val="55000"/>
                </a:schemeClr>
              </a:gs>
              <a:gs pos="33000">
                <a:schemeClr val="tx1">
                  <a:alpha val="40000"/>
                </a:schemeClr>
              </a:gs>
              <a:gs pos="3000">
                <a:schemeClr val="tx1">
                  <a:alpha val="0"/>
                </a:schemeClr>
              </a:gs>
              <a:gs pos="100000">
                <a:schemeClr val="tx1">
                  <a:alpha val="5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CCD52-766C-4C76-919A-FF2D00F5F2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2997" y="193040"/>
            <a:ext cx="6007100" cy="3366494"/>
          </a:xfrm>
        </p:spPr>
        <p:txBody>
          <a:bodyPr anchor="b">
            <a:normAutofit/>
          </a:bodyPr>
          <a:lstStyle/>
          <a:p>
            <a:r>
              <a:rPr lang="en-GB" sz="7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BATCH 2</a:t>
            </a:r>
            <a:endParaRPr lang="en-KE" sz="7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E880F9-DE49-4F7A-BE6B-643BCF6D8A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26461" y="3661541"/>
            <a:ext cx="6081953" cy="1345689"/>
          </a:xfrm>
        </p:spPr>
        <p:txBody>
          <a:bodyPr anchor="t">
            <a:normAutofit/>
          </a:bodyPr>
          <a:lstStyle/>
          <a:p>
            <a:r>
              <a:rPr lang="en-GB" sz="48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SOLID REPORT</a:t>
            </a:r>
            <a:endParaRPr lang="en-KE" sz="4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216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835F464-7A59-4221-AA5E-B60EF8D3CB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0D9B3EA4-A393-3EB9-430B-533C347FF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705113"/>
            <a:ext cx="3411973" cy="5197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8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3400"/>
              <a:t>THIS WEEK’S OBJECTIVES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57B5ED-61CB-4AF5-A47A-A41A996F8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61644" y="0"/>
            <a:ext cx="7530351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14C9CDB-7738-4B6C-BCE1-D9516C1E0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6" name="Content Placeholder 2">
            <a:extLst>
              <a:ext uri="{FF2B5EF4-FFF2-40B4-BE49-F238E27FC236}">
                <a16:creationId xmlns:a16="http://schemas.microsoft.com/office/drawing/2014/main" id="{722DFE54-84EC-0867-00A7-B246C8B3B5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17978256"/>
              </p:ext>
            </p:extLst>
          </p:nvPr>
        </p:nvGraphicFramePr>
        <p:xfrm>
          <a:off x="5376863" y="704850"/>
          <a:ext cx="6172200" cy="5197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05079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0786F82F-1B47-46ED-8EAE-53EF71E59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F1BAF6F-6275-4646-9C59-331B29B9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 descr="Grain made on Friday&#10;">
            <a:extLst>
              <a:ext uri="{FF2B5EF4-FFF2-40B4-BE49-F238E27FC236}">
                <a16:creationId xmlns:a16="http://schemas.microsoft.com/office/drawing/2014/main" id="{09C3CDE0-C14D-4D3E-B007-1811EDFDCA9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58021" y="866792"/>
            <a:ext cx="2698992" cy="2530205"/>
          </a:xfrm>
          <a:prstGeom prst="rect">
            <a:avLst/>
          </a:prstGeom>
        </p:spPr>
      </p:pic>
      <p:pic>
        <p:nvPicPr>
          <p:cNvPr id="8" name="Picture Placeholder 7" descr="Grain made on Monday">
            <a:extLst>
              <a:ext uri="{FF2B5EF4-FFF2-40B4-BE49-F238E27FC236}">
                <a16:creationId xmlns:a16="http://schemas.microsoft.com/office/drawing/2014/main" id="{BE45BB06-DC81-4372-AD30-E3CC05803E4E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57017" y="912464"/>
            <a:ext cx="2633071" cy="2502861"/>
          </a:xfrm>
          <a:prstGeom prst="rect">
            <a:avLst/>
          </a:prstGeom>
        </p:spPr>
      </p:pic>
      <p:pic>
        <p:nvPicPr>
          <p:cNvPr id="14" name="Picture 13" descr="A person holding a piece of meat&#10;&#10;Description automatically generated with medium confidence">
            <a:extLst>
              <a:ext uri="{FF2B5EF4-FFF2-40B4-BE49-F238E27FC236}">
                <a16:creationId xmlns:a16="http://schemas.microsoft.com/office/drawing/2014/main" id="{012A187E-486A-4543-88E7-196CA76FDCC7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79208" y="3444662"/>
            <a:ext cx="2863150" cy="3422504"/>
          </a:xfrm>
          <a:prstGeom prst="rect">
            <a:avLst/>
          </a:prstGeom>
        </p:spPr>
      </p:pic>
      <p:pic>
        <p:nvPicPr>
          <p:cNvPr id="12" name="Picture 11" descr="A picture containing person, outdoor, food, dish&#10;&#10;Description automatically generated">
            <a:extLst>
              <a:ext uri="{FF2B5EF4-FFF2-40B4-BE49-F238E27FC236}">
                <a16:creationId xmlns:a16="http://schemas.microsoft.com/office/drawing/2014/main" id="{A73A9E96-0E59-4A58-BAF1-2DAF2167AB6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0605" y="3465345"/>
            <a:ext cx="2801057" cy="3401821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C3FEC850-D70F-4F53-AFB0-352FEA945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866789"/>
            <a:ext cx="6795928" cy="259421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EB904C3-D536-49FE-90E9-8D8696490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4622" y="1113327"/>
            <a:ext cx="4862811" cy="2019488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2800">
                <a:solidFill>
                  <a:schemeClr val="bg1"/>
                </a:solidFill>
              </a:rPr>
              <a:t>Comparison between the two cooking runs.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928BEC-981A-4B8F-98FA-839975C5F1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63" y="930797"/>
            <a:ext cx="1070775" cy="2466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5114E9F-2A15-431C-9EF8-E5F1FFEE12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2BA9D6C-8214-4E25-AF8B-48762AD8D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23" y="3442673"/>
            <a:ext cx="5333977" cy="3415328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5D7B94B2-D9B6-4EAC-8CD9-3961D1784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96996"/>
            <a:ext cx="1219200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A6FE760-E70F-4EB9-BCB1-D7795F04B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39893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F4C5E54-F243-4EAF-81AE-9CC817815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848457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B8394A4-EF47-46E0-ACCB-29530F0A7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94575" y="856301"/>
            <a:ext cx="64008" cy="255117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F9F3B73-1182-49D2-A7CD-C7AFCAF9F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30863" y="3438144"/>
            <a:ext cx="64008" cy="341985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Melting and Recasting KNSB">
            <a:hlinkClick r:id="" action="ppaction://media"/>
            <a:extLst>
              <a:ext uri="{FF2B5EF4-FFF2-40B4-BE49-F238E27FC236}">
                <a16:creationId xmlns:a16="http://schemas.microsoft.com/office/drawing/2014/main" id="{46D65431-AE1D-4BBF-A0D5-D6A381BEDC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795927" y="3461000"/>
            <a:ext cx="5394161" cy="339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83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273"/>
    </mc:Choice>
    <mc:Fallback xmlns="">
      <p:transition spd="slow" advTm="792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2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0786F82F-1B47-46ED-8EAE-53EF71E59E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18302" y="0"/>
            <a:ext cx="747369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F1BAF6F-6275-4646-9C59-331B29B95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57298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9D000C23-E7C4-47A4-959E-D03967B32E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Placeholder 5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9554A1E6-458C-4E2D-9A97-76BC6ECF8667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302603"/>
            <a:ext cx="4677553" cy="2249312"/>
          </a:xfrm>
          <a:prstGeom prst="rect">
            <a:avLst/>
          </a:prstGeom>
        </p:spPr>
      </p:pic>
      <p:pic>
        <p:nvPicPr>
          <p:cNvPr id="10" name="Picture 9" descr="Diagram, schematic&#10;&#10;Description automatically generated">
            <a:extLst>
              <a:ext uri="{FF2B5EF4-FFF2-40B4-BE49-F238E27FC236}">
                <a16:creationId xmlns:a16="http://schemas.microsoft.com/office/drawing/2014/main" id="{22FD7E19-2657-4846-A741-7E78263F308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17" y="-3045"/>
            <a:ext cx="4614761" cy="2249895"/>
          </a:xfrm>
          <a:prstGeom prst="rect">
            <a:avLst/>
          </a:prstGeom>
        </p:spPr>
      </p:pic>
      <p:pic>
        <p:nvPicPr>
          <p:cNvPr id="8" name="Picture 7" descr="A picture containing text, indoor, person, hand&#10;&#10;Description automatically generated">
            <a:extLst>
              <a:ext uri="{FF2B5EF4-FFF2-40B4-BE49-F238E27FC236}">
                <a16:creationId xmlns:a16="http://schemas.microsoft.com/office/drawing/2014/main" id="{104D1923-A611-42F9-8EC0-18F38ADCC82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217" y="4608676"/>
            <a:ext cx="4678773" cy="2249322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80A17507-890B-423E-9E12-BCDC9049D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16551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8B0F70A-99FB-43EE-922F-C3C1DF8CB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7552" y="0"/>
            <a:ext cx="7514448" cy="6858000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95C3BF-E225-40B9-934A-CCDA0F76D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68945" y="-648417"/>
            <a:ext cx="6172412" cy="2418735"/>
          </a:xfrm>
        </p:spPr>
        <p:txBody>
          <a:bodyPr vert="horz" lIns="109728" tIns="109728" rIns="109728" bIns="91440" rtlCol="0"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3600" dirty="0"/>
              <a:t>IGNITION CIRCUIT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339CA27-1B4E-4005-9597-6F77252D4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49324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7314567-65CC-46DE-BED1-B5E634195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46655"/>
            <a:ext cx="4617720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FilmMaker_1686213872487">
            <a:hlinkClick r:id="" action="ppaction://media"/>
            <a:extLst>
              <a:ext uri="{FF2B5EF4-FFF2-40B4-BE49-F238E27FC236}">
                <a16:creationId xmlns:a16="http://schemas.microsoft.com/office/drawing/2014/main" id="{3525A2BA-F571-44B1-A499-C2FE079971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95840" y="1121900"/>
            <a:ext cx="7437122" cy="573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328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5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ECA4CB2-9071-41EB-AABB-2D8EB939D0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07EFDD-13E7-4D0D-BF5D-5077F08B3ED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0"/>
            <a:ext cx="4654296" cy="529051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B86F6BD-9C49-4F4F-99EA-9C5AA3183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97806" y="-2"/>
            <a:ext cx="7494194" cy="16419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8FB390-0B47-4E8E-BCFE-5B9AE4A5B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6671" y="265706"/>
            <a:ext cx="6399212" cy="1162801"/>
          </a:xfrm>
        </p:spPr>
        <p:txBody>
          <a:bodyPr vert="horz" lIns="109728" tIns="109728" rIns="109728" bIns="91440" rtlCol="0"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2300" b="0" cap="all">
                <a:solidFill>
                  <a:schemeClr val="bg1"/>
                </a:solidFill>
              </a:rPr>
              <a:t>LOAD CELL: SETUP AND CALIBRATION.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7DA365B-E064-481A-A62D-18CD31DB3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74795" y="1658471"/>
            <a:ext cx="7517205" cy="3541058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6DBE49D-AABD-458B-B2DF-4D5FA7D5C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205919"/>
            <a:ext cx="4651248" cy="165208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6833CC6-729B-40E8-B891-D93467E34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236801" y="3396995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EC581866-3669-460E-A09F-45A892E5D0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770563" y="1939925"/>
            <a:ext cx="5203049" cy="2926715"/>
          </a:xfr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A5757897-7307-46AF-923D-FF5BF45DD0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5205919"/>
            <a:ext cx="1218895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129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9405E2-1A96-4DBA-A9DC-4C2A1B421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186DD79-F4CA-4DD7-9C78-AC180665F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1495508"/>
            <a:ext cx="4426072" cy="436806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74E25-1C48-44CE-BB34-9589CDC23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18" y="1952825"/>
            <a:ext cx="3411973" cy="3635693"/>
          </a:xfrm>
        </p:spPr>
        <p:txBody>
          <a:bodyPr>
            <a:normAutofit/>
          </a:bodyPr>
          <a:lstStyle/>
          <a:p>
            <a:r>
              <a:rPr lang="en-GB" sz="2500" dirty="0">
                <a:solidFill>
                  <a:schemeClr val="bg1"/>
                </a:solidFill>
              </a:rPr>
              <a:t>CHALLENGES ENCOUNTERED.</a:t>
            </a:r>
            <a:endParaRPr lang="en-KE" sz="250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F4857D-F003-4CA1-82AB-00900B1008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1"/>
            <a:ext cx="4426072" cy="1514475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9855050-A75B-4DD0-9B56-8B1C7722D8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426076" y="1514475"/>
            <a:ext cx="7765922" cy="4356996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E6738EB-6FF0-4AF9-8462-57F4494B88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1501324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B791336-FCAA-4174-9303-B3F3748611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051" y="5863306"/>
            <a:ext cx="12192001" cy="994694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A212158-300D-44D0-9CCE-472C3F669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5" y="5807463"/>
            <a:ext cx="12188951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88521F4-D44A-42C5-9BDB-5CA255540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94070" y="0"/>
            <a:ext cx="64008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599A2-45A3-4B70-A5DB-9474D68EC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909" y="1952825"/>
            <a:ext cx="6431173" cy="3635693"/>
          </a:xfrm>
        </p:spPr>
        <p:txBody>
          <a:bodyPr>
            <a:normAutofit/>
          </a:bodyPr>
          <a:lstStyle/>
          <a:p>
            <a:r>
              <a:rPr lang="en-US"/>
              <a:t>1. GETTING THE 2 ½ INCH SCH40 PIPE FOR THE 1 GRAIN MOTOR CASING </a:t>
            </a:r>
          </a:p>
          <a:p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386796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72526924-84D3-45FB-A5FE-62D8FCBF53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C2A6256-1DD0-4E4B-A8B3-9A711B4DB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8768" y="2130218"/>
            <a:ext cx="11153231" cy="4727782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1760540-185E-4652-BFD2-9B362EF3B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6641"/>
            <a:ext cx="12192000" cy="13477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F78018-4004-45AD-BE38-930292137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5371" y="1044054"/>
            <a:ext cx="10013709" cy="1030360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NEXT WEEK’S OBJECTIVES.</a:t>
            </a:r>
            <a:endParaRPr lang="en-KE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29789F4-85C1-41A0-83EB-992E22210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962423"/>
            <a:ext cx="1006766" cy="12161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D9D367D-6DD2-4A7C-8918-0DCAC2975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90232" y="3396997"/>
            <a:ext cx="6858002" cy="6400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1" name="Content Placeholder 2">
            <a:extLst>
              <a:ext uri="{FF2B5EF4-FFF2-40B4-BE49-F238E27FC236}">
                <a16:creationId xmlns:a16="http://schemas.microsoft.com/office/drawing/2014/main" id="{9F7F716A-13E6-23D4-FC88-D53AAE0CA2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7403960"/>
              </p:ext>
            </p:extLst>
          </p:nvPr>
        </p:nvGraphicFramePr>
        <p:xfrm>
          <a:off x="1713976" y="2887824"/>
          <a:ext cx="9835087" cy="3357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50947156"/>
      </p:ext>
    </p:extLst>
  </p:cSld>
  <p:clrMapOvr>
    <a:masterClrMapping/>
  </p:clrMapOvr>
</p:sld>
</file>

<file path=ppt/theme/theme1.xml><?xml version="1.0" encoding="utf-8"?>
<a:theme xmlns:a="http://schemas.openxmlformats.org/drawingml/2006/main" name="ShojiVTI">
  <a:themeElements>
    <a:clrScheme name="AnalogousFromLightSeed_2SEEDS">
      <a:dk1>
        <a:srgbClr val="000000"/>
      </a:dk1>
      <a:lt1>
        <a:srgbClr val="FFFFFF"/>
      </a:lt1>
      <a:dk2>
        <a:srgbClr val="413024"/>
      </a:dk2>
      <a:lt2>
        <a:srgbClr val="E2E6E8"/>
      </a:lt2>
      <a:accent1>
        <a:srgbClr val="D59164"/>
      </a:accent1>
      <a:accent2>
        <a:srgbClr val="DC8081"/>
      </a:accent2>
      <a:accent3>
        <a:srgbClr val="AFA266"/>
      </a:accent3>
      <a:accent4>
        <a:srgbClr val="52AFAF"/>
      </a:accent4>
      <a:accent5>
        <a:srgbClr val="69A8D6"/>
      </a:accent5>
      <a:accent6>
        <a:srgbClr val="6476D5"/>
      </a:accent6>
      <a:hlink>
        <a:srgbClr val="5986A5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ojiVTI" id="{00D0DDEB-E771-48E5-9E96-0647434F08B1}" vid="{9D22D596-7FD0-4F89-958C-AD79A09491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129</Words>
  <Application>Microsoft Macintosh PowerPoint</Application>
  <PresentationFormat>Widescreen</PresentationFormat>
  <Paragraphs>21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Meiryo</vt:lpstr>
      <vt:lpstr>Corbel</vt:lpstr>
      <vt:lpstr>ShojiVTI</vt:lpstr>
      <vt:lpstr>BATCH 2</vt:lpstr>
      <vt:lpstr>THIS WEEK’S OBJECTIVES</vt:lpstr>
      <vt:lpstr>Comparison between the two cooking runs.</vt:lpstr>
      <vt:lpstr>IGNITION CIRCUIT</vt:lpstr>
      <vt:lpstr>LOAD CELL: SETUP AND CALIBRATION.</vt:lpstr>
      <vt:lpstr>CHALLENGES ENCOUNTERED.</vt:lpstr>
      <vt:lpstr>NEXT WEEK’S OBJECTIVES.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BATCH 2</dc:title>
  <dc:creator>Pokemba2</dc:creator>
  <cp:lastModifiedBy>Shohei Aoki</cp:lastModifiedBy>
  <cp:revision>14</cp:revision>
  <dcterms:created xsi:type="dcterms:W3CDTF">2023-06-08T06:13:17Z</dcterms:created>
  <dcterms:modified xsi:type="dcterms:W3CDTF">2023-11-19T13:06:55Z</dcterms:modified>
</cp:coreProperties>
</file>

<file path=docProps/thumbnail.jpeg>
</file>